
<file path=[Content_Types].xml><?xml version="1.0" encoding="utf-8"?>
<Types xmlns="http://schemas.openxmlformats.org/package/2006/content-types">
  <Override PartName="/customXml/itemProps2.xml" ContentType="application/vnd.openxmlformats-officedocument.customXmlProperties+xml"/>
  <Override PartName="/customXml/itemProps3.xml" ContentType="application/vnd.openxmlformats-officedocument.customXmlProperties+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notesSlides/notesSlide1.xml" ContentType="application/vnd.openxmlformats-officedocument.presentationml.notesSlide+xml"/>
  <Default Extension="png" ContentType="image/png"/>
  <Override PartName="/customXml/itemProps1.xml" ContentType="application/vnd.openxmlformats-officedocument.customXmlProperties+xml"/>
  <Override PartName="/ppt/slideMasters/slideMaster1.xml" ContentType="application/vnd.openxmlformats-officedocument.presentationml.slideMaster+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tableStyles.xml" ContentType="application/vnd.openxmlformats-officedocument.presentationml.tableStyles+xml"/>
  <Override PartName="/ppt/slideLayouts/slideLayout11.xml" ContentType="application/vnd.openxmlformats-officedocument.presentationml.slideLayout+xml"/>
  <Override PartName="/docProps/custom.xml" ContentType="application/vnd.openxmlformats-officedocument.custom-properties+xml"/>
  <Override PartName="/ppt/slideLayouts/slideLayout10.xml" ContentType="application/vnd.openxmlformats-officedocument.presentationml.slideLayout+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4"/>
  </p:sldMasterIdLst>
  <p:notesMasterIdLst>
    <p:notesMasterId r:id="rId6"/>
  </p:notesMasterIdLst>
  <p:sldIdLst>
    <p:sldId id="256" r:id="rId5"/>
  </p:sldIdLst>
  <p:sldSz cx="30267275" cy="42794238"/>
  <p:notesSz cx="6858000" cy="9144000"/>
  <p:defaultTextStyle>
    <a:defPPr>
      <a:defRPr lang="en-US"/>
    </a:defPPr>
    <a:lvl1pPr marL="0" algn="l" defTabSz="4174876" rtl="0" eaLnBrk="1" latinLnBrk="0" hangingPunct="1">
      <a:defRPr sz="8218" kern="1200">
        <a:solidFill>
          <a:schemeClr val="tx1"/>
        </a:solidFill>
        <a:latin typeface="+mn-lt"/>
        <a:ea typeface="+mn-ea"/>
        <a:cs typeface="+mn-cs"/>
      </a:defRPr>
    </a:lvl1pPr>
    <a:lvl2pPr marL="2087438" algn="l" defTabSz="4174876" rtl="0" eaLnBrk="1" latinLnBrk="0" hangingPunct="1">
      <a:defRPr sz="8218" kern="1200">
        <a:solidFill>
          <a:schemeClr val="tx1"/>
        </a:solidFill>
        <a:latin typeface="+mn-lt"/>
        <a:ea typeface="+mn-ea"/>
        <a:cs typeface="+mn-cs"/>
      </a:defRPr>
    </a:lvl2pPr>
    <a:lvl3pPr marL="4174876" algn="l" defTabSz="4174876" rtl="0" eaLnBrk="1" latinLnBrk="0" hangingPunct="1">
      <a:defRPr sz="8218" kern="1200">
        <a:solidFill>
          <a:schemeClr val="tx1"/>
        </a:solidFill>
        <a:latin typeface="+mn-lt"/>
        <a:ea typeface="+mn-ea"/>
        <a:cs typeface="+mn-cs"/>
      </a:defRPr>
    </a:lvl3pPr>
    <a:lvl4pPr marL="6262314" algn="l" defTabSz="4174876" rtl="0" eaLnBrk="1" latinLnBrk="0" hangingPunct="1">
      <a:defRPr sz="8218" kern="1200">
        <a:solidFill>
          <a:schemeClr val="tx1"/>
        </a:solidFill>
        <a:latin typeface="+mn-lt"/>
        <a:ea typeface="+mn-ea"/>
        <a:cs typeface="+mn-cs"/>
      </a:defRPr>
    </a:lvl4pPr>
    <a:lvl5pPr marL="8349752" algn="l" defTabSz="4174876" rtl="0" eaLnBrk="1" latinLnBrk="0" hangingPunct="1">
      <a:defRPr sz="8218" kern="1200">
        <a:solidFill>
          <a:schemeClr val="tx1"/>
        </a:solidFill>
        <a:latin typeface="+mn-lt"/>
        <a:ea typeface="+mn-ea"/>
        <a:cs typeface="+mn-cs"/>
      </a:defRPr>
    </a:lvl5pPr>
    <a:lvl6pPr marL="10437190" algn="l" defTabSz="4174876" rtl="0" eaLnBrk="1" latinLnBrk="0" hangingPunct="1">
      <a:defRPr sz="8218" kern="1200">
        <a:solidFill>
          <a:schemeClr val="tx1"/>
        </a:solidFill>
        <a:latin typeface="+mn-lt"/>
        <a:ea typeface="+mn-ea"/>
        <a:cs typeface="+mn-cs"/>
      </a:defRPr>
    </a:lvl6pPr>
    <a:lvl7pPr marL="12524628" algn="l" defTabSz="4174876" rtl="0" eaLnBrk="1" latinLnBrk="0" hangingPunct="1">
      <a:defRPr sz="8218" kern="1200">
        <a:solidFill>
          <a:schemeClr val="tx1"/>
        </a:solidFill>
        <a:latin typeface="+mn-lt"/>
        <a:ea typeface="+mn-ea"/>
        <a:cs typeface="+mn-cs"/>
      </a:defRPr>
    </a:lvl7pPr>
    <a:lvl8pPr marL="14612066" algn="l" defTabSz="4174876" rtl="0" eaLnBrk="1" latinLnBrk="0" hangingPunct="1">
      <a:defRPr sz="8218" kern="1200">
        <a:solidFill>
          <a:schemeClr val="tx1"/>
        </a:solidFill>
        <a:latin typeface="+mn-lt"/>
        <a:ea typeface="+mn-ea"/>
        <a:cs typeface="+mn-cs"/>
      </a:defRPr>
    </a:lvl8pPr>
    <a:lvl9pPr marL="16699504" algn="l" defTabSz="4174876" rtl="0" eaLnBrk="1" latinLnBrk="0" hangingPunct="1">
      <a:defRPr sz="8218" kern="1200">
        <a:solidFill>
          <a:schemeClr val="tx1"/>
        </a:solidFill>
        <a:latin typeface="+mn-lt"/>
        <a:ea typeface="+mn-ea"/>
        <a:cs typeface="+mn-cs"/>
      </a:defRPr>
    </a:lvl9pPr>
  </p:defaultTextStyle>
  <p:extLst>
    <p:ext uri="{EFAFB233-063F-42B5-8137-9DF3F51BA10A}">
      <p15:sld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 xmlns:p14="http://schemas.microsoft.com/office/powerpoint/2010/main">
          <a:srgbClr val="FF0000"/>
        </p14:laserClr>
      </p:ext>
      <p:ext uri="{2FDB2607-1784-4EEB-B798-7EB5836EED8A}">
        <p14:showMediaCtrls xmlns="" xmlns:p14="http://schemas.microsoft.com/office/powerpoint/2010/main" val="1"/>
      </p:ext>
    </p:extLst>
  </p:showPr>
  <p:clrMru>
    <a:srgbClr val="0F1F43"/>
  </p:clrMru>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1400" autoAdjust="0"/>
    <p:restoredTop sz="98407" autoAdjust="0"/>
  </p:normalViewPr>
  <p:slideViewPr>
    <p:cSldViewPr snapToGrid="0">
      <p:cViewPr>
        <p:scale>
          <a:sx n="40" d="100"/>
          <a:sy n="40" d="100"/>
        </p:scale>
        <p:origin x="34" y="7085"/>
      </p:cViewPr>
      <p:guideLst>
        <p:guide orient="horz" pos="13478"/>
        <p:guide pos="9533"/>
      </p:guideLst>
    </p:cSldViewPr>
  </p:slideViewPr>
  <p:notesTextViewPr>
    <p:cViewPr>
      <p:scale>
        <a:sx n="1" d="1"/>
        <a:sy n="1" d="1"/>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presProps" Target="presProp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notesMaster" Target="notesMasters/notesMaster1.xml"/><Relationship Id="rId5" Type="http://schemas.openxmlformats.org/officeDocument/2006/relationships/slide" Target="slides/slide1.xml"/><Relationship Id="rId10"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52B919A-8E4D-468A-9861-DF186E27738E}" type="datetimeFigureOut">
              <a:rPr lang="en-GB" smtClean="0"/>
              <a:pPr/>
              <a:t>06/07/2022</a:t>
            </a:fld>
            <a:endParaRPr lang="en-GB"/>
          </a:p>
        </p:txBody>
      </p:sp>
      <p:sp>
        <p:nvSpPr>
          <p:cNvPr id="4" name="Slide Image Placeholder 3"/>
          <p:cNvSpPr>
            <a:spLocks noGrp="1" noRot="1" noChangeAspect="1"/>
          </p:cNvSpPr>
          <p:nvPr>
            <p:ph type="sldImg" idx="2"/>
          </p:nvPr>
        </p:nvSpPr>
        <p:spPr>
          <a:xfrm>
            <a:off x="2338388" y="1143000"/>
            <a:ext cx="2181225"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C8EECE3-97D9-4D17-9784-6733D0DEEB5C}" type="slidenum">
              <a:rPr lang="en-GB" smtClean="0"/>
              <a:pPr/>
              <a:t>‹#›</a:t>
            </a:fld>
            <a:endParaRPr lang="en-GB"/>
          </a:p>
        </p:txBody>
      </p:sp>
    </p:spTree>
    <p:extLst>
      <p:ext uri="{BB962C8B-B14F-4D97-AF65-F5344CB8AC3E}">
        <p14:creationId xmlns="" xmlns:p14="http://schemas.microsoft.com/office/powerpoint/2010/main" val="7761053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GB" dirty="0"/>
          </a:p>
        </p:txBody>
      </p:sp>
      <p:sp>
        <p:nvSpPr>
          <p:cNvPr id="4" name="Slide Number Placeholder 3"/>
          <p:cNvSpPr>
            <a:spLocks noGrp="1"/>
          </p:cNvSpPr>
          <p:nvPr>
            <p:ph type="sldNum" sz="quarter" idx="10"/>
          </p:nvPr>
        </p:nvSpPr>
        <p:spPr/>
        <p:txBody>
          <a:bodyPr/>
          <a:lstStyle/>
          <a:p>
            <a:fld id="{FC8EECE3-97D9-4D17-9784-6733D0DEEB5C}" type="slidenum">
              <a:rPr lang="en-GB" smtClean="0"/>
              <a:pPr/>
              <a:t>1</a:t>
            </a:fld>
            <a:endParaRPr lang="en-GB"/>
          </a:p>
        </p:txBody>
      </p:sp>
    </p:spTree>
    <p:extLst>
      <p:ext uri="{BB962C8B-B14F-4D97-AF65-F5344CB8AC3E}">
        <p14:creationId xmlns="" xmlns:p14="http://schemas.microsoft.com/office/powerpoint/2010/main" val="3250593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70046" y="7003597"/>
            <a:ext cx="25727184" cy="14898735"/>
          </a:xfrm>
        </p:spPr>
        <p:txBody>
          <a:bodyPr anchor="b"/>
          <a:lstStyle>
            <a:lvl1pPr algn="ctr">
              <a:defRPr sz="19861"/>
            </a:lvl1pPr>
          </a:lstStyle>
          <a:p>
            <a:r>
              <a:rPr lang="en-US" smtClean="0"/>
              <a:t>Click to edit Master title style</a:t>
            </a:r>
            <a:endParaRPr lang="en-US" dirty="0"/>
          </a:p>
        </p:txBody>
      </p:sp>
      <p:sp>
        <p:nvSpPr>
          <p:cNvPr id="3" name="Subtitle 2"/>
          <p:cNvSpPr>
            <a:spLocks noGrp="1"/>
          </p:cNvSpPr>
          <p:nvPr>
            <p:ph type="subTitle" idx="1"/>
          </p:nvPr>
        </p:nvSpPr>
        <p:spPr>
          <a:xfrm>
            <a:off x="3783410" y="22476884"/>
            <a:ext cx="22700456" cy="10332032"/>
          </a:xfrm>
        </p:spPr>
        <p:txBody>
          <a:bodyPr/>
          <a:lstStyle>
            <a:lvl1pPr marL="0" indent="0" algn="ctr">
              <a:buNone/>
              <a:defRPr sz="7944"/>
            </a:lvl1pPr>
            <a:lvl2pPr marL="1513378" indent="0" algn="ctr">
              <a:buNone/>
              <a:defRPr sz="6620"/>
            </a:lvl2pPr>
            <a:lvl3pPr marL="3026755" indent="0" algn="ctr">
              <a:buNone/>
              <a:defRPr sz="5958"/>
            </a:lvl3pPr>
            <a:lvl4pPr marL="4540133" indent="0" algn="ctr">
              <a:buNone/>
              <a:defRPr sz="5296"/>
            </a:lvl4pPr>
            <a:lvl5pPr marL="6053511" indent="0" algn="ctr">
              <a:buNone/>
              <a:defRPr sz="5296"/>
            </a:lvl5pPr>
            <a:lvl6pPr marL="7566889" indent="0" algn="ctr">
              <a:buNone/>
              <a:defRPr sz="5296"/>
            </a:lvl6pPr>
            <a:lvl7pPr marL="9080266" indent="0" algn="ctr">
              <a:buNone/>
              <a:defRPr sz="5296"/>
            </a:lvl7pPr>
            <a:lvl8pPr marL="10593644" indent="0" algn="ctr">
              <a:buNone/>
              <a:defRPr sz="5296"/>
            </a:lvl8pPr>
            <a:lvl9pPr marL="12107022" indent="0" algn="ctr">
              <a:buNone/>
              <a:defRPr sz="5296"/>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8881569C-B6E6-4B33-A02E-59E2E11C726A}" type="datetimeFigureOut">
              <a:rPr lang="en-GB" smtClean="0"/>
              <a:pPr/>
              <a:t>06/07/2022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C9EE5DB-E3C9-4C46-A567-C7E139DE9289}" type="slidenum">
              <a:rPr lang="en-GB" smtClean="0"/>
              <a:pPr/>
              <a:t>‹#›</a:t>
            </a:fld>
            <a:endParaRPr lang="en-GB"/>
          </a:p>
        </p:txBody>
      </p:sp>
    </p:spTree>
    <p:extLst>
      <p:ext uri="{BB962C8B-B14F-4D97-AF65-F5344CB8AC3E}">
        <p14:creationId xmlns="" xmlns:p14="http://schemas.microsoft.com/office/powerpoint/2010/main" val="32229072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881569C-B6E6-4B33-A02E-59E2E11C726A}" type="datetimeFigureOut">
              <a:rPr lang="en-GB" smtClean="0"/>
              <a:pPr/>
              <a:t>06/07/2022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C9EE5DB-E3C9-4C46-A567-C7E139DE9289}" type="slidenum">
              <a:rPr lang="en-GB" smtClean="0"/>
              <a:pPr/>
              <a:t>‹#›</a:t>
            </a:fld>
            <a:endParaRPr lang="en-GB"/>
          </a:p>
        </p:txBody>
      </p:sp>
    </p:spTree>
    <p:extLst>
      <p:ext uri="{BB962C8B-B14F-4D97-AF65-F5344CB8AC3E}">
        <p14:creationId xmlns="" xmlns:p14="http://schemas.microsoft.com/office/powerpoint/2010/main" val="9268335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1660020" y="2278397"/>
            <a:ext cx="6526381" cy="36266139"/>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2080877" y="2278397"/>
            <a:ext cx="19200803" cy="36266139"/>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881569C-B6E6-4B33-A02E-59E2E11C726A}" type="datetimeFigureOut">
              <a:rPr lang="en-GB" smtClean="0"/>
              <a:pPr/>
              <a:t>06/07/2022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C9EE5DB-E3C9-4C46-A567-C7E139DE9289}" type="slidenum">
              <a:rPr lang="en-GB" smtClean="0"/>
              <a:pPr/>
              <a:t>‹#›</a:t>
            </a:fld>
            <a:endParaRPr lang="en-GB"/>
          </a:p>
        </p:txBody>
      </p:sp>
    </p:spTree>
    <p:extLst>
      <p:ext uri="{BB962C8B-B14F-4D97-AF65-F5344CB8AC3E}">
        <p14:creationId xmlns="" xmlns:p14="http://schemas.microsoft.com/office/powerpoint/2010/main" val="6882633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881569C-B6E6-4B33-A02E-59E2E11C726A}" type="datetimeFigureOut">
              <a:rPr lang="en-GB" smtClean="0"/>
              <a:pPr/>
              <a:t>06/07/2022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C9EE5DB-E3C9-4C46-A567-C7E139DE9289}" type="slidenum">
              <a:rPr lang="en-GB" smtClean="0"/>
              <a:pPr/>
              <a:t>‹#›</a:t>
            </a:fld>
            <a:endParaRPr lang="en-GB"/>
          </a:p>
        </p:txBody>
      </p:sp>
    </p:spTree>
    <p:extLst>
      <p:ext uri="{BB962C8B-B14F-4D97-AF65-F5344CB8AC3E}">
        <p14:creationId xmlns="" xmlns:p14="http://schemas.microsoft.com/office/powerpoint/2010/main" val="26283964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65112" y="10668854"/>
            <a:ext cx="26105525" cy="17801211"/>
          </a:xfrm>
        </p:spPr>
        <p:txBody>
          <a:bodyPr anchor="b"/>
          <a:lstStyle>
            <a:lvl1pPr>
              <a:defRPr sz="19861"/>
            </a:lvl1pPr>
          </a:lstStyle>
          <a:p>
            <a:r>
              <a:rPr lang="en-US" smtClean="0"/>
              <a:t>Click to edit Master title style</a:t>
            </a:r>
            <a:endParaRPr lang="en-US" dirty="0"/>
          </a:p>
        </p:txBody>
      </p:sp>
      <p:sp>
        <p:nvSpPr>
          <p:cNvPr id="3" name="Text Placeholder 2"/>
          <p:cNvSpPr>
            <a:spLocks noGrp="1"/>
          </p:cNvSpPr>
          <p:nvPr>
            <p:ph type="body" idx="1"/>
          </p:nvPr>
        </p:nvSpPr>
        <p:spPr>
          <a:xfrm>
            <a:off x="2065112" y="28638472"/>
            <a:ext cx="26105525" cy="9361236"/>
          </a:xfrm>
        </p:spPr>
        <p:txBody>
          <a:bodyPr/>
          <a:lstStyle>
            <a:lvl1pPr marL="0" indent="0">
              <a:buNone/>
              <a:defRPr sz="7944">
                <a:solidFill>
                  <a:schemeClr val="tx1"/>
                </a:solidFill>
              </a:defRPr>
            </a:lvl1pPr>
            <a:lvl2pPr marL="1513378" indent="0">
              <a:buNone/>
              <a:defRPr sz="6620">
                <a:solidFill>
                  <a:schemeClr val="tx1">
                    <a:tint val="75000"/>
                  </a:schemeClr>
                </a:solidFill>
              </a:defRPr>
            </a:lvl2pPr>
            <a:lvl3pPr marL="3026755" indent="0">
              <a:buNone/>
              <a:defRPr sz="5958">
                <a:solidFill>
                  <a:schemeClr val="tx1">
                    <a:tint val="75000"/>
                  </a:schemeClr>
                </a:solidFill>
              </a:defRPr>
            </a:lvl3pPr>
            <a:lvl4pPr marL="4540133" indent="0">
              <a:buNone/>
              <a:defRPr sz="5296">
                <a:solidFill>
                  <a:schemeClr val="tx1">
                    <a:tint val="75000"/>
                  </a:schemeClr>
                </a:solidFill>
              </a:defRPr>
            </a:lvl4pPr>
            <a:lvl5pPr marL="6053511" indent="0">
              <a:buNone/>
              <a:defRPr sz="5296">
                <a:solidFill>
                  <a:schemeClr val="tx1">
                    <a:tint val="75000"/>
                  </a:schemeClr>
                </a:solidFill>
              </a:defRPr>
            </a:lvl5pPr>
            <a:lvl6pPr marL="7566889" indent="0">
              <a:buNone/>
              <a:defRPr sz="5296">
                <a:solidFill>
                  <a:schemeClr val="tx1">
                    <a:tint val="75000"/>
                  </a:schemeClr>
                </a:solidFill>
              </a:defRPr>
            </a:lvl6pPr>
            <a:lvl7pPr marL="9080266" indent="0">
              <a:buNone/>
              <a:defRPr sz="5296">
                <a:solidFill>
                  <a:schemeClr val="tx1">
                    <a:tint val="75000"/>
                  </a:schemeClr>
                </a:solidFill>
              </a:defRPr>
            </a:lvl7pPr>
            <a:lvl8pPr marL="10593644" indent="0">
              <a:buNone/>
              <a:defRPr sz="5296">
                <a:solidFill>
                  <a:schemeClr val="tx1">
                    <a:tint val="75000"/>
                  </a:schemeClr>
                </a:solidFill>
              </a:defRPr>
            </a:lvl8pPr>
            <a:lvl9pPr marL="12107022" indent="0">
              <a:buNone/>
              <a:defRPr sz="5296">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881569C-B6E6-4B33-A02E-59E2E11C726A}" type="datetimeFigureOut">
              <a:rPr lang="en-GB" smtClean="0"/>
              <a:pPr/>
              <a:t>06/07/2022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C9EE5DB-E3C9-4C46-A567-C7E139DE9289}" type="slidenum">
              <a:rPr lang="en-GB" smtClean="0"/>
              <a:pPr/>
              <a:t>‹#›</a:t>
            </a:fld>
            <a:endParaRPr lang="en-GB"/>
          </a:p>
        </p:txBody>
      </p:sp>
    </p:spTree>
    <p:extLst>
      <p:ext uri="{BB962C8B-B14F-4D97-AF65-F5344CB8AC3E}">
        <p14:creationId xmlns="" xmlns:p14="http://schemas.microsoft.com/office/powerpoint/2010/main" val="41106521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2080875" y="11391985"/>
            <a:ext cx="12863592" cy="2715255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15322808" y="11391985"/>
            <a:ext cx="12863592" cy="2715255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8881569C-B6E6-4B33-A02E-59E2E11C726A}" type="datetimeFigureOut">
              <a:rPr lang="en-GB" smtClean="0"/>
              <a:pPr/>
              <a:t>06/07/2022</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DC9EE5DB-E3C9-4C46-A567-C7E139DE9289}" type="slidenum">
              <a:rPr lang="en-GB" smtClean="0"/>
              <a:pPr/>
              <a:t>‹#›</a:t>
            </a:fld>
            <a:endParaRPr lang="en-GB"/>
          </a:p>
        </p:txBody>
      </p:sp>
    </p:spTree>
    <p:extLst>
      <p:ext uri="{BB962C8B-B14F-4D97-AF65-F5344CB8AC3E}">
        <p14:creationId xmlns="" xmlns:p14="http://schemas.microsoft.com/office/powerpoint/2010/main" val="7076988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084817" y="2278406"/>
            <a:ext cx="26105525" cy="8271575"/>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2084821" y="10490535"/>
            <a:ext cx="12804474" cy="5141249"/>
          </a:xfrm>
        </p:spPr>
        <p:txBody>
          <a:bodyPr anchor="b"/>
          <a:lstStyle>
            <a:lvl1pPr marL="0" indent="0">
              <a:buNone/>
              <a:defRPr sz="7944" b="1"/>
            </a:lvl1pPr>
            <a:lvl2pPr marL="1513378" indent="0">
              <a:buNone/>
              <a:defRPr sz="6620" b="1"/>
            </a:lvl2pPr>
            <a:lvl3pPr marL="3026755" indent="0">
              <a:buNone/>
              <a:defRPr sz="5958" b="1"/>
            </a:lvl3pPr>
            <a:lvl4pPr marL="4540133" indent="0">
              <a:buNone/>
              <a:defRPr sz="5296" b="1"/>
            </a:lvl4pPr>
            <a:lvl5pPr marL="6053511" indent="0">
              <a:buNone/>
              <a:defRPr sz="5296" b="1"/>
            </a:lvl5pPr>
            <a:lvl6pPr marL="7566889" indent="0">
              <a:buNone/>
              <a:defRPr sz="5296" b="1"/>
            </a:lvl6pPr>
            <a:lvl7pPr marL="9080266" indent="0">
              <a:buNone/>
              <a:defRPr sz="5296" b="1"/>
            </a:lvl7pPr>
            <a:lvl8pPr marL="10593644" indent="0">
              <a:buNone/>
              <a:defRPr sz="5296" b="1"/>
            </a:lvl8pPr>
            <a:lvl9pPr marL="12107022" indent="0">
              <a:buNone/>
              <a:defRPr sz="5296" b="1"/>
            </a:lvl9pPr>
          </a:lstStyle>
          <a:p>
            <a:pPr lvl="0"/>
            <a:r>
              <a:rPr lang="en-US" smtClean="0"/>
              <a:t>Click to edit Master text styles</a:t>
            </a:r>
          </a:p>
        </p:txBody>
      </p:sp>
      <p:sp>
        <p:nvSpPr>
          <p:cNvPr id="4" name="Content Placeholder 3"/>
          <p:cNvSpPr>
            <a:spLocks noGrp="1"/>
          </p:cNvSpPr>
          <p:nvPr>
            <p:ph sz="half" idx="2"/>
          </p:nvPr>
        </p:nvSpPr>
        <p:spPr>
          <a:xfrm>
            <a:off x="2084821" y="15631784"/>
            <a:ext cx="12804474" cy="22992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15322810" y="10490535"/>
            <a:ext cx="12867534" cy="5141249"/>
          </a:xfrm>
        </p:spPr>
        <p:txBody>
          <a:bodyPr anchor="b"/>
          <a:lstStyle>
            <a:lvl1pPr marL="0" indent="0">
              <a:buNone/>
              <a:defRPr sz="7944" b="1"/>
            </a:lvl1pPr>
            <a:lvl2pPr marL="1513378" indent="0">
              <a:buNone/>
              <a:defRPr sz="6620" b="1"/>
            </a:lvl2pPr>
            <a:lvl3pPr marL="3026755" indent="0">
              <a:buNone/>
              <a:defRPr sz="5958" b="1"/>
            </a:lvl3pPr>
            <a:lvl4pPr marL="4540133" indent="0">
              <a:buNone/>
              <a:defRPr sz="5296" b="1"/>
            </a:lvl4pPr>
            <a:lvl5pPr marL="6053511" indent="0">
              <a:buNone/>
              <a:defRPr sz="5296" b="1"/>
            </a:lvl5pPr>
            <a:lvl6pPr marL="7566889" indent="0">
              <a:buNone/>
              <a:defRPr sz="5296" b="1"/>
            </a:lvl6pPr>
            <a:lvl7pPr marL="9080266" indent="0">
              <a:buNone/>
              <a:defRPr sz="5296" b="1"/>
            </a:lvl7pPr>
            <a:lvl8pPr marL="10593644" indent="0">
              <a:buNone/>
              <a:defRPr sz="5296" b="1"/>
            </a:lvl8pPr>
            <a:lvl9pPr marL="12107022" indent="0">
              <a:buNone/>
              <a:defRPr sz="5296" b="1"/>
            </a:lvl9pPr>
          </a:lstStyle>
          <a:p>
            <a:pPr lvl="0"/>
            <a:r>
              <a:rPr lang="en-US" smtClean="0"/>
              <a:t>Click to edit Master text styles</a:t>
            </a:r>
          </a:p>
        </p:txBody>
      </p:sp>
      <p:sp>
        <p:nvSpPr>
          <p:cNvPr id="6" name="Content Placeholder 5"/>
          <p:cNvSpPr>
            <a:spLocks noGrp="1"/>
          </p:cNvSpPr>
          <p:nvPr>
            <p:ph sz="quarter" idx="4"/>
          </p:nvPr>
        </p:nvSpPr>
        <p:spPr>
          <a:xfrm>
            <a:off x="15322810" y="15631784"/>
            <a:ext cx="12867534" cy="22992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8881569C-B6E6-4B33-A02E-59E2E11C726A}" type="datetimeFigureOut">
              <a:rPr lang="en-GB" smtClean="0"/>
              <a:pPr/>
              <a:t>06/07/2022</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DC9EE5DB-E3C9-4C46-A567-C7E139DE9289}" type="slidenum">
              <a:rPr lang="en-GB" smtClean="0"/>
              <a:pPr/>
              <a:t>‹#›</a:t>
            </a:fld>
            <a:endParaRPr lang="en-GB"/>
          </a:p>
        </p:txBody>
      </p:sp>
    </p:spTree>
    <p:extLst>
      <p:ext uri="{BB962C8B-B14F-4D97-AF65-F5344CB8AC3E}">
        <p14:creationId xmlns="" xmlns:p14="http://schemas.microsoft.com/office/powerpoint/2010/main" val="31954668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8881569C-B6E6-4B33-A02E-59E2E11C726A}" type="datetimeFigureOut">
              <a:rPr lang="en-GB" smtClean="0"/>
              <a:pPr/>
              <a:t>06/07/2022</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DC9EE5DB-E3C9-4C46-A567-C7E139DE9289}" type="slidenum">
              <a:rPr lang="en-GB" smtClean="0"/>
              <a:pPr/>
              <a:t>‹#›</a:t>
            </a:fld>
            <a:endParaRPr lang="en-GB"/>
          </a:p>
        </p:txBody>
      </p:sp>
    </p:spTree>
    <p:extLst>
      <p:ext uri="{BB962C8B-B14F-4D97-AF65-F5344CB8AC3E}">
        <p14:creationId xmlns="" xmlns:p14="http://schemas.microsoft.com/office/powerpoint/2010/main" val="34380380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881569C-B6E6-4B33-A02E-59E2E11C726A}" type="datetimeFigureOut">
              <a:rPr lang="en-GB" smtClean="0"/>
              <a:pPr/>
              <a:t>06/07/2022</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DC9EE5DB-E3C9-4C46-A567-C7E139DE9289}" type="slidenum">
              <a:rPr lang="en-GB" smtClean="0"/>
              <a:pPr/>
              <a:t>‹#›</a:t>
            </a:fld>
            <a:endParaRPr lang="en-GB"/>
          </a:p>
        </p:txBody>
      </p:sp>
    </p:spTree>
    <p:extLst>
      <p:ext uri="{BB962C8B-B14F-4D97-AF65-F5344CB8AC3E}">
        <p14:creationId xmlns="" xmlns:p14="http://schemas.microsoft.com/office/powerpoint/2010/main" val="10541896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084817" y="2852949"/>
            <a:ext cx="9761984" cy="9985322"/>
          </a:xfrm>
        </p:spPr>
        <p:txBody>
          <a:bodyPr anchor="b"/>
          <a:lstStyle>
            <a:lvl1pPr>
              <a:defRPr sz="10592"/>
            </a:lvl1pPr>
          </a:lstStyle>
          <a:p>
            <a:r>
              <a:rPr lang="en-US" smtClean="0"/>
              <a:t>Click to edit Master title style</a:t>
            </a:r>
            <a:endParaRPr lang="en-US" dirty="0"/>
          </a:p>
        </p:txBody>
      </p:sp>
      <p:sp>
        <p:nvSpPr>
          <p:cNvPr id="3" name="Content Placeholder 2"/>
          <p:cNvSpPr>
            <a:spLocks noGrp="1"/>
          </p:cNvSpPr>
          <p:nvPr>
            <p:ph idx="1"/>
          </p:nvPr>
        </p:nvSpPr>
        <p:spPr>
          <a:xfrm>
            <a:off x="12867534" y="6161587"/>
            <a:ext cx="15322808" cy="30411646"/>
          </a:xfrm>
        </p:spPr>
        <p:txBody>
          <a:bodyPr/>
          <a:lstStyle>
            <a:lvl1pPr>
              <a:defRPr sz="10592"/>
            </a:lvl1pPr>
            <a:lvl2pPr>
              <a:defRPr sz="9268"/>
            </a:lvl2pPr>
            <a:lvl3pPr>
              <a:defRPr sz="7944"/>
            </a:lvl3pPr>
            <a:lvl4pPr>
              <a:defRPr sz="6620"/>
            </a:lvl4pPr>
            <a:lvl5pPr>
              <a:defRPr sz="6620"/>
            </a:lvl5pPr>
            <a:lvl6pPr>
              <a:defRPr sz="6620"/>
            </a:lvl6pPr>
            <a:lvl7pPr>
              <a:defRPr sz="6620"/>
            </a:lvl7pPr>
            <a:lvl8pPr>
              <a:defRPr sz="6620"/>
            </a:lvl8pPr>
            <a:lvl9pPr>
              <a:defRPr sz="662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2084817" y="12838271"/>
            <a:ext cx="9761984" cy="23784486"/>
          </a:xfrm>
        </p:spPr>
        <p:txBody>
          <a:bodyPr/>
          <a:lstStyle>
            <a:lvl1pPr marL="0" indent="0">
              <a:buNone/>
              <a:defRPr sz="5296"/>
            </a:lvl1pPr>
            <a:lvl2pPr marL="1513378" indent="0">
              <a:buNone/>
              <a:defRPr sz="4634"/>
            </a:lvl2pPr>
            <a:lvl3pPr marL="3026755" indent="0">
              <a:buNone/>
              <a:defRPr sz="3972"/>
            </a:lvl3pPr>
            <a:lvl4pPr marL="4540133" indent="0">
              <a:buNone/>
              <a:defRPr sz="3310"/>
            </a:lvl4pPr>
            <a:lvl5pPr marL="6053511" indent="0">
              <a:buNone/>
              <a:defRPr sz="3310"/>
            </a:lvl5pPr>
            <a:lvl6pPr marL="7566889" indent="0">
              <a:buNone/>
              <a:defRPr sz="3310"/>
            </a:lvl6pPr>
            <a:lvl7pPr marL="9080266" indent="0">
              <a:buNone/>
              <a:defRPr sz="3310"/>
            </a:lvl7pPr>
            <a:lvl8pPr marL="10593644" indent="0">
              <a:buNone/>
              <a:defRPr sz="3310"/>
            </a:lvl8pPr>
            <a:lvl9pPr marL="12107022" indent="0">
              <a:buNone/>
              <a:defRPr sz="331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881569C-B6E6-4B33-A02E-59E2E11C726A}" type="datetimeFigureOut">
              <a:rPr lang="en-GB" smtClean="0"/>
              <a:pPr/>
              <a:t>06/07/2022</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DC9EE5DB-E3C9-4C46-A567-C7E139DE9289}" type="slidenum">
              <a:rPr lang="en-GB" smtClean="0"/>
              <a:pPr/>
              <a:t>‹#›</a:t>
            </a:fld>
            <a:endParaRPr lang="en-GB"/>
          </a:p>
        </p:txBody>
      </p:sp>
    </p:spTree>
    <p:extLst>
      <p:ext uri="{BB962C8B-B14F-4D97-AF65-F5344CB8AC3E}">
        <p14:creationId xmlns="" xmlns:p14="http://schemas.microsoft.com/office/powerpoint/2010/main" val="1352650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084817" y="2852949"/>
            <a:ext cx="9761984" cy="9985322"/>
          </a:xfrm>
        </p:spPr>
        <p:txBody>
          <a:bodyPr anchor="b"/>
          <a:lstStyle>
            <a:lvl1pPr>
              <a:defRPr sz="10592"/>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2867534" y="6161587"/>
            <a:ext cx="15322808" cy="30411646"/>
          </a:xfrm>
        </p:spPr>
        <p:txBody>
          <a:bodyPr anchor="t"/>
          <a:lstStyle>
            <a:lvl1pPr marL="0" indent="0">
              <a:buNone/>
              <a:defRPr sz="10592"/>
            </a:lvl1pPr>
            <a:lvl2pPr marL="1513378" indent="0">
              <a:buNone/>
              <a:defRPr sz="9268"/>
            </a:lvl2pPr>
            <a:lvl3pPr marL="3026755" indent="0">
              <a:buNone/>
              <a:defRPr sz="7944"/>
            </a:lvl3pPr>
            <a:lvl4pPr marL="4540133" indent="0">
              <a:buNone/>
              <a:defRPr sz="6620"/>
            </a:lvl4pPr>
            <a:lvl5pPr marL="6053511" indent="0">
              <a:buNone/>
              <a:defRPr sz="6620"/>
            </a:lvl5pPr>
            <a:lvl6pPr marL="7566889" indent="0">
              <a:buNone/>
              <a:defRPr sz="6620"/>
            </a:lvl6pPr>
            <a:lvl7pPr marL="9080266" indent="0">
              <a:buNone/>
              <a:defRPr sz="6620"/>
            </a:lvl7pPr>
            <a:lvl8pPr marL="10593644" indent="0">
              <a:buNone/>
              <a:defRPr sz="6620"/>
            </a:lvl8pPr>
            <a:lvl9pPr marL="12107022" indent="0">
              <a:buNone/>
              <a:defRPr sz="6620"/>
            </a:lvl9pPr>
          </a:lstStyle>
          <a:p>
            <a:r>
              <a:rPr lang="en-US" smtClean="0"/>
              <a:t>Click icon to add picture</a:t>
            </a:r>
            <a:endParaRPr lang="en-US" dirty="0"/>
          </a:p>
        </p:txBody>
      </p:sp>
      <p:sp>
        <p:nvSpPr>
          <p:cNvPr id="4" name="Text Placeholder 3"/>
          <p:cNvSpPr>
            <a:spLocks noGrp="1"/>
          </p:cNvSpPr>
          <p:nvPr>
            <p:ph type="body" sz="half" idx="2"/>
          </p:nvPr>
        </p:nvSpPr>
        <p:spPr>
          <a:xfrm>
            <a:off x="2084817" y="12838271"/>
            <a:ext cx="9761984" cy="23784486"/>
          </a:xfrm>
        </p:spPr>
        <p:txBody>
          <a:bodyPr/>
          <a:lstStyle>
            <a:lvl1pPr marL="0" indent="0">
              <a:buNone/>
              <a:defRPr sz="5296"/>
            </a:lvl1pPr>
            <a:lvl2pPr marL="1513378" indent="0">
              <a:buNone/>
              <a:defRPr sz="4634"/>
            </a:lvl2pPr>
            <a:lvl3pPr marL="3026755" indent="0">
              <a:buNone/>
              <a:defRPr sz="3972"/>
            </a:lvl3pPr>
            <a:lvl4pPr marL="4540133" indent="0">
              <a:buNone/>
              <a:defRPr sz="3310"/>
            </a:lvl4pPr>
            <a:lvl5pPr marL="6053511" indent="0">
              <a:buNone/>
              <a:defRPr sz="3310"/>
            </a:lvl5pPr>
            <a:lvl6pPr marL="7566889" indent="0">
              <a:buNone/>
              <a:defRPr sz="3310"/>
            </a:lvl6pPr>
            <a:lvl7pPr marL="9080266" indent="0">
              <a:buNone/>
              <a:defRPr sz="3310"/>
            </a:lvl7pPr>
            <a:lvl8pPr marL="10593644" indent="0">
              <a:buNone/>
              <a:defRPr sz="3310"/>
            </a:lvl8pPr>
            <a:lvl9pPr marL="12107022" indent="0">
              <a:buNone/>
              <a:defRPr sz="331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881569C-B6E6-4B33-A02E-59E2E11C726A}" type="datetimeFigureOut">
              <a:rPr lang="en-GB" smtClean="0"/>
              <a:pPr/>
              <a:t>06/07/2022</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DC9EE5DB-E3C9-4C46-A567-C7E139DE9289}" type="slidenum">
              <a:rPr lang="en-GB" smtClean="0"/>
              <a:pPr/>
              <a:t>‹#›</a:t>
            </a:fld>
            <a:endParaRPr lang="en-GB"/>
          </a:p>
        </p:txBody>
      </p:sp>
    </p:spTree>
    <p:extLst>
      <p:ext uri="{BB962C8B-B14F-4D97-AF65-F5344CB8AC3E}">
        <p14:creationId xmlns="" xmlns:p14="http://schemas.microsoft.com/office/powerpoint/2010/main" val="36996577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80875" y="2278406"/>
            <a:ext cx="26105525" cy="8271575"/>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2080875" y="11391985"/>
            <a:ext cx="26105525" cy="27152551"/>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2080875" y="39663928"/>
            <a:ext cx="6810137" cy="2278397"/>
          </a:xfrm>
          <a:prstGeom prst="rect">
            <a:avLst/>
          </a:prstGeom>
        </p:spPr>
        <p:txBody>
          <a:bodyPr vert="horz" lIns="91440" tIns="45720" rIns="91440" bIns="45720" rtlCol="0" anchor="ctr"/>
          <a:lstStyle>
            <a:lvl1pPr algn="l">
              <a:defRPr sz="3972">
                <a:solidFill>
                  <a:schemeClr val="tx1">
                    <a:tint val="75000"/>
                  </a:schemeClr>
                </a:solidFill>
              </a:defRPr>
            </a:lvl1pPr>
          </a:lstStyle>
          <a:p>
            <a:fld id="{8881569C-B6E6-4B33-A02E-59E2E11C726A}" type="datetimeFigureOut">
              <a:rPr lang="en-GB" smtClean="0"/>
              <a:pPr/>
              <a:t>06/07/2022</a:t>
            </a:fld>
            <a:endParaRPr lang="en-GB"/>
          </a:p>
        </p:txBody>
      </p:sp>
      <p:sp>
        <p:nvSpPr>
          <p:cNvPr id="5" name="Footer Placeholder 4"/>
          <p:cNvSpPr>
            <a:spLocks noGrp="1"/>
          </p:cNvSpPr>
          <p:nvPr>
            <p:ph type="ftr" sz="quarter" idx="3"/>
          </p:nvPr>
        </p:nvSpPr>
        <p:spPr>
          <a:xfrm>
            <a:off x="10026035" y="39663928"/>
            <a:ext cx="10215205" cy="2278397"/>
          </a:xfrm>
          <a:prstGeom prst="rect">
            <a:avLst/>
          </a:prstGeom>
        </p:spPr>
        <p:txBody>
          <a:bodyPr vert="horz" lIns="91440" tIns="45720" rIns="91440" bIns="45720" rtlCol="0" anchor="ctr"/>
          <a:lstStyle>
            <a:lvl1pPr algn="ctr">
              <a:defRPr sz="3972">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21376263" y="39663928"/>
            <a:ext cx="6810137" cy="2278397"/>
          </a:xfrm>
          <a:prstGeom prst="rect">
            <a:avLst/>
          </a:prstGeom>
        </p:spPr>
        <p:txBody>
          <a:bodyPr vert="horz" lIns="91440" tIns="45720" rIns="91440" bIns="45720" rtlCol="0" anchor="ctr"/>
          <a:lstStyle>
            <a:lvl1pPr algn="r">
              <a:defRPr sz="3972">
                <a:solidFill>
                  <a:schemeClr val="tx1">
                    <a:tint val="75000"/>
                  </a:schemeClr>
                </a:solidFill>
              </a:defRPr>
            </a:lvl1pPr>
          </a:lstStyle>
          <a:p>
            <a:fld id="{DC9EE5DB-E3C9-4C46-A567-C7E139DE9289}" type="slidenum">
              <a:rPr lang="en-GB" smtClean="0"/>
              <a:pPr/>
              <a:t>‹#›</a:t>
            </a:fld>
            <a:endParaRPr lang="en-GB"/>
          </a:p>
        </p:txBody>
      </p:sp>
    </p:spTree>
    <p:extLst>
      <p:ext uri="{BB962C8B-B14F-4D97-AF65-F5344CB8AC3E}">
        <p14:creationId xmlns="" xmlns:p14="http://schemas.microsoft.com/office/powerpoint/2010/main" val="2245696764"/>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3026755" rtl="0" eaLnBrk="1" latinLnBrk="0" hangingPunct="1">
        <a:lnSpc>
          <a:spcPct val="90000"/>
        </a:lnSpc>
        <a:spcBef>
          <a:spcPct val="0"/>
        </a:spcBef>
        <a:buNone/>
        <a:defRPr sz="14564" kern="1200">
          <a:solidFill>
            <a:schemeClr val="tx1"/>
          </a:solidFill>
          <a:latin typeface="+mj-lt"/>
          <a:ea typeface="+mj-ea"/>
          <a:cs typeface="+mj-cs"/>
        </a:defRPr>
      </a:lvl1pPr>
    </p:titleStyle>
    <p:bodyStyle>
      <a:lvl1pPr marL="756689" indent="-756689" algn="l" defTabSz="3026755" rtl="0" eaLnBrk="1" latinLnBrk="0" hangingPunct="1">
        <a:lnSpc>
          <a:spcPct val="90000"/>
        </a:lnSpc>
        <a:spcBef>
          <a:spcPts val="3310"/>
        </a:spcBef>
        <a:buFont typeface="Arial" panose="020B0604020202020204" pitchFamily="34" charset="0"/>
        <a:buChar char="•"/>
        <a:defRPr sz="9268" kern="1200">
          <a:solidFill>
            <a:schemeClr val="tx1"/>
          </a:solidFill>
          <a:latin typeface="+mn-lt"/>
          <a:ea typeface="+mn-ea"/>
          <a:cs typeface="+mn-cs"/>
        </a:defRPr>
      </a:lvl1pPr>
      <a:lvl2pPr marL="2270067" indent="-756689" algn="l" defTabSz="3026755" rtl="0" eaLnBrk="1" latinLnBrk="0" hangingPunct="1">
        <a:lnSpc>
          <a:spcPct val="90000"/>
        </a:lnSpc>
        <a:spcBef>
          <a:spcPts val="1655"/>
        </a:spcBef>
        <a:buFont typeface="Arial" panose="020B0604020202020204" pitchFamily="34" charset="0"/>
        <a:buChar char="•"/>
        <a:defRPr sz="7944" kern="1200">
          <a:solidFill>
            <a:schemeClr val="tx1"/>
          </a:solidFill>
          <a:latin typeface="+mn-lt"/>
          <a:ea typeface="+mn-ea"/>
          <a:cs typeface="+mn-cs"/>
        </a:defRPr>
      </a:lvl2pPr>
      <a:lvl3pPr marL="3783444" indent="-756689" algn="l" defTabSz="3026755" rtl="0" eaLnBrk="1" latinLnBrk="0" hangingPunct="1">
        <a:lnSpc>
          <a:spcPct val="90000"/>
        </a:lnSpc>
        <a:spcBef>
          <a:spcPts val="1655"/>
        </a:spcBef>
        <a:buFont typeface="Arial" panose="020B0604020202020204" pitchFamily="34" charset="0"/>
        <a:buChar char="•"/>
        <a:defRPr sz="6620" kern="1200">
          <a:solidFill>
            <a:schemeClr val="tx1"/>
          </a:solidFill>
          <a:latin typeface="+mn-lt"/>
          <a:ea typeface="+mn-ea"/>
          <a:cs typeface="+mn-cs"/>
        </a:defRPr>
      </a:lvl3pPr>
      <a:lvl4pPr marL="5296822" indent="-756689" algn="l" defTabSz="3026755" rtl="0" eaLnBrk="1" latinLnBrk="0" hangingPunct="1">
        <a:lnSpc>
          <a:spcPct val="90000"/>
        </a:lnSpc>
        <a:spcBef>
          <a:spcPts val="1655"/>
        </a:spcBef>
        <a:buFont typeface="Arial" panose="020B0604020202020204" pitchFamily="34" charset="0"/>
        <a:buChar char="•"/>
        <a:defRPr sz="5958" kern="1200">
          <a:solidFill>
            <a:schemeClr val="tx1"/>
          </a:solidFill>
          <a:latin typeface="+mn-lt"/>
          <a:ea typeface="+mn-ea"/>
          <a:cs typeface="+mn-cs"/>
        </a:defRPr>
      </a:lvl4pPr>
      <a:lvl5pPr marL="6810200" indent="-756689" algn="l" defTabSz="3026755" rtl="0" eaLnBrk="1" latinLnBrk="0" hangingPunct="1">
        <a:lnSpc>
          <a:spcPct val="90000"/>
        </a:lnSpc>
        <a:spcBef>
          <a:spcPts val="1655"/>
        </a:spcBef>
        <a:buFont typeface="Arial" panose="020B0604020202020204" pitchFamily="34" charset="0"/>
        <a:buChar char="•"/>
        <a:defRPr sz="5958" kern="1200">
          <a:solidFill>
            <a:schemeClr val="tx1"/>
          </a:solidFill>
          <a:latin typeface="+mn-lt"/>
          <a:ea typeface="+mn-ea"/>
          <a:cs typeface="+mn-cs"/>
        </a:defRPr>
      </a:lvl5pPr>
      <a:lvl6pPr marL="8323577" indent="-756689" algn="l" defTabSz="3026755" rtl="0" eaLnBrk="1" latinLnBrk="0" hangingPunct="1">
        <a:lnSpc>
          <a:spcPct val="90000"/>
        </a:lnSpc>
        <a:spcBef>
          <a:spcPts val="1655"/>
        </a:spcBef>
        <a:buFont typeface="Arial" panose="020B0604020202020204" pitchFamily="34" charset="0"/>
        <a:buChar char="•"/>
        <a:defRPr sz="5958" kern="1200">
          <a:solidFill>
            <a:schemeClr val="tx1"/>
          </a:solidFill>
          <a:latin typeface="+mn-lt"/>
          <a:ea typeface="+mn-ea"/>
          <a:cs typeface="+mn-cs"/>
        </a:defRPr>
      </a:lvl6pPr>
      <a:lvl7pPr marL="9836955" indent="-756689" algn="l" defTabSz="3026755" rtl="0" eaLnBrk="1" latinLnBrk="0" hangingPunct="1">
        <a:lnSpc>
          <a:spcPct val="90000"/>
        </a:lnSpc>
        <a:spcBef>
          <a:spcPts val="1655"/>
        </a:spcBef>
        <a:buFont typeface="Arial" panose="020B0604020202020204" pitchFamily="34" charset="0"/>
        <a:buChar char="•"/>
        <a:defRPr sz="5958" kern="1200">
          <a:solidFill>
            <a:schemeClr val="tx1"/>
          </a:solidFill>
          <a:latin typeface="+mn-lt"/>
          <a:ea typeface="+mn-ea"/>
          <a:cs typeface="+mn-cs"/>
        </a:defRPr>
      </a:lvl7pPr>
      <a:lvl8pPr marL="11350333" indent="-756689" algn="l" defTabSz="3026755" rtl="0" eaLnBrk="1" latinLnBrk="0" hangingPunct="1">
        <a:lnSpc>
          <a:spcPct val="90000"/>
        </a:lnSpc>
        <a:spcBef>
          <a:spcPts val="1655"/>
        </a:spcBef>
        <a:buFont typeface="Arial" panose="020B0604020202020204" pitchFamily="34" charset="0"/>
        <a:buChar char="•"/>
        <a:defRPr sz="5958" kern="1200">
          <a:solidFill>
            <a:schemeClr val="tx1"/>
          </a:solidFill>
          <a:latin typeface="+mn-lt"/>
          <a:ea typeface="+mn-ea"/>
          <a:cs typeface="+mn-cs"/>
        </a:defRPr>
      </a:lvl8pPr>
      <a:lvl9pPr marL="12863711" indent="-756689" algn="l" defTabSz="3026755" rtl="0" eaLnBrk="1" latinLnBrk="0" hangingPunct="1">
        <a:lnSpc>
          <a:spcPct val="90000"/>
        </a:lnSpc>
        <a:spcBef>
          <a:spcPts val="1655"/>
        </a:spcBef>
        <a:buFont typeface="Arial" panose="020B0604020202020204" pitchFamily="34" charset="0"/>
        <a:buChar char="•"/>
        <a:defRPr sz="5958" kern="1200">
          <a:solidFill>
            <a:schemeClr val="tx1"/>
          </a:solidFill>
          <a:latin typeface="+mn-lt"/>
          <a:ea typeface="+mn-ea"/>
          <a:cs typeface="+mn-cs"/>
        </a:defRPr>
      </a:lvl9pPr>
    </p:bodyStyle>
    <p:otherStyle>
      <a:defPPr>
        <a:defRPr lang="en-US"/>
      </a:defPPr>
      <a:lvl1pPr marL="0" algn="l" defTabSz="3026755" rtl="0" eaLnBrk="1" latinLnBrk="0" hangingPunct="1">
        <a:defRPr sz="5958" kern="1200">
          <a:solidFill>
            <a:schemeClr val="tx1"/>
          </a:solidFill>
          <a:latin typeface="+mn-lt"/>
          <a:ea typeface="+mn-ea"/>
          <a:cs typeface="+mn-cs"/>
        </a:defRPr>
      </a:lvl1pPr>
      <a:lvl2pPr marL="1513378" algn="l" defTabSz="3026755" rtl="0" eaLnBrk="1" latinLnBrk="0" hangingPunct="1">
        <a:defRPr sz="5958" kern="1200">
          <a:solidFill>
            <a:schemeClr val="tx1"/>
          </a:solidFill>
          <a:latin typeface="+mn-lt"/>
          <a:ea typeface="+mn-ea"/>
          <a:cs typeface="+mn-cs"/>
        </a:defRPr>
      </a:lvl2pPr>
      <a:lvl3pPr marL="3026755" algn="l" defTabSz="3026755" rtl="0" eaLnBrk="1" latinLnBrk="0" hangingPunct="1">
        <a:defRPr sz="5958" kern="1200">
          <a:solidFill>
            <a:schemeClr val="tx1"/>
          </a:solidFill>
          <a:latin typeface="+mn-lt"/>
          <a:ea typeface="+mn-ea"/>
          <a:cs typeface="+mn-cs"/>
        </a:defRPr>
      </a:lvl3pPr>
      <a:lvl4pPr marL="4540133" algn="l" defTabSz="3026755" rtl="0" eaLnBrk="1" latinLnBrk="0" hangingPunct="1">
        <a:defRPr sz="5958" kern="1200">
          <a:solidFill>
            <a:schemeClr val="tx1"/>
          </a:solidFill>
          <a:latin typeface="+mn-lt"/>
          <a:ea typeface="+mn-ea"/>
          <a:cs typeface="+mn-cs"/>
        </a:defRPr>
      </a:lvl4pPr>
      <a:lvl5pPr marL="6053511" algn="l" defTabSz="3026755" rtl="0" eaLnBrk="1" latinLnBrk="0" hangingPunct="1">
        <a:defRPr sz="5958" kern="1200">
          <a:solidFill>
            <a:schemeClr val="tx1"/>
          </a:solidFill>
          <a:latin typeface="+mn-lt"/>
          <a:ea typeface="+mn-ea"/>
          <a:cs typeface="+mn-cs"/>
        </a:defRPr>
      </a:lvl5pPr>
      <a:lvl6pPr marL="7566889" algn="l" defTabSz="3026755" rtl="0" eaLnBrk="1" latinLnBrk="0" hangingPunct="1">
        <a:defRPr sz="5958" kern="1200">
          <a:solidFill>
            <a:schemeClr val="tx1"/>
          </a:solidFill>
          <a:latin typeface="+mn-lt"/>
          <a:ea typeface="+mn-ea"/>
          <a:cs typeface="+mn-cs"/>
        </a:defRPr>
      </a:lvl6pPr>
      <a:lvl7pPr marL="9080266" algn="l" defTabSz="3026755" rtl="0" eaLnBrk="1" latinLnBrk="0" hangingPunct="1">
        <a:defRPr sz="5958" kern="1200">
          <a:solidFill>
            <a:schemeClr val="tx1"/>
          </a:solidFill>
          <a:latin typeface="+mn-lt"/>
          <a:ea typeface="+mn-ea"/>
          <a:cs typeface="+mn-cs"/>
        </a:defRPr>
      </a:lvl7pPr>
      <a:lvl8pPr marL="10593644" algn="l" defTabSz="3026755" rtl="0" eaLnBrk="1" latinLnBrk="0" hangingPunct="1">
        <a:defRPr sz="5958" kern="1200">
          <a:solidFill>
            <a:schemeClr val="tx1"/>
          </a:solidFill>
          <a:latin typeface="+mn-lt"/>
          <a:ea typeface="+mn-ea"/>
          <a:cs typeface="+mn-cs"/>
        </a:defRPr>
      </a:lvl8pPr>
      <a:lvl9pPr marL="12107022" algn="l" defTabSz="3026755" rtl="0" eaLnBrk="1" latinLnBrk="0" hangingPunct="1">
        <a:defRPr sz="5958"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image" Target="../media/image9.png"/><Relationship Id="rId18" Type="http://schemas.openxmlformats.org/officeDocument/2006/relationships/image" Target="../media/image14.png"/><Relationship Id="rId26" Type="http://schemas.openxmlformats.org/officeDocument/2006/relationships/image" Target="../media/image22.png"/><Relationship Id="rId39" Type="http://schemas.openxmlformats.org/officeDocument/2006/relationships/image" Target="../media/image35.png"/><Relationship Id="rId3" Type="http://schemas.openxmlformats.org/officeDocument/2006/relationships/image" Target="../media/image1.png"/><Relationship Id="rId21" Type="http://schemas.openxmlformats.org/officeDocument/2006/relationships/image" Target="../media/image17.jpeg"/><Relationship Id="rId34" Type="http://schemas.openxmlformats.org/officeDocument/2006/relationships/image" Target="../media/image30.jpeg"/><Relationship Id="rId42" Type="http://schemas.openxmlformats.org/officeDocument/2006/relationships/image" Target="../media/image38.png"/><Relationship Id="rId7" Type="http://schemas.openxmlformats.org/officeDocument/2006/relationships/image" Target="../media/image3.jpeg"/><Relationship Id="rId12" Type="http://schemas.openxmlformats.org/officeDocument/2006/relationships/image" Target="../media/image8.png"/><Relationship Id="rId17" Type="http://schemas.openxmlformats.org/officeDocument/2006/relationships/image" Target="../media/image13.png"/><Relationship Id="rId25" Type="http://schemas.openxmlformats.org/officeDocument/2006/relationships/image" Target="../media/image21.png"/><Relationship Id="rId33" Type="http://schemas.openxmlformats.org/officeDocument/2006/relationships/image" Target="../media/image29.png"/><Relationship Id="rId38" Type="http://schemas.openxmlformats.org/officeDocument/2006/relationships/image" Target="../media/image34.png"/><Relationship Id="rId2" Type="http://schemas.openxmlformats.org/officeDocument/2006/relationships/notesSlide" Target="../notesSlides/notesSlide1.xml"/><Relationship Id="rId16" Type="http://schemas.openxmlformats.org/officeDocument/2006/relationships/image" Target="../media/image12.png"/><Relationship Id="rId20" Type="http://schemas.openxmlformats.org/officeDocument/2006/relationships/image" Target="../media/image16.jpeg"/><Relationship Id="rId29" Type="http://schemas.openxmlformats.org/officeDocument/2006/relationships/image" Target="../media/image25.png"/><Relationship Id="rId41" Type="http://schemas.openxmlformats.org/officeDocument/2006/relationships/image" Target="../media/image37.jpeg"/><Relationship Id="rId1" Type="http://schemas.openxmlformats.org/officeDocument/2006/relationships/slideLayout" Target="../slideLayouts/slideLayout7.xml"/><Relationship Id="rId6" Type="http://schemas.openxmlformats.org/officeDocument/2006/relationships/image" Target="../media/image2.jpeg"/><Relationship Id="rId11" Type="http://schemas.openxmlformats.org/officeDocument/2006/relationships/image" Target="../media/image7.png"/><Relationship Id="rId24" Type="http://schemas.openxmlformats.org/officeDocument/2006/relationships/image" Target="../media/image20.png"/><Relationship Id="rId32" Type="http://schemas.openxmlformats.org/officeDocument/2006/relationships/image" Target="../media/image28.jpeg"/><Relationship Id="rId37" Type="http://schemas.openxmlformats.org/officeDocument/2006/relationships/image" Target="../media/image33.jpeg"/><Relationship Id="rId40" Type="http://schemas.openxmlformats.org/officeDocument/2006/relationships/image" Target="../media/image36.jpeg"/><Relationship Id="rId45" Type="http://schemas.openxmlformats.org/officeDocument/2006/relationships/image" Target="../media/image41.png"/><Relationship Id="rId5" Type="http://schemas.openxmlformats.org/officeDocument/2006/relationships/hyperlink" Target="https://bdd-data.berkeley.edu/portal.html" TargetMode="External"/><Relationship Id="rId15" Type="http://schemas.openxmlformats.org/officeDocument/2006/relationships/image" Target="../media/image11.png"/><Relationship Id="rId23" Type="http://schemas.openxmlformats.org/officeDocument/2006/relationships/image" Target="../media/image19.jpeg"/><Relationship Id="rId28" Type="http://schemas.openxmlformats.org/officeDocument/2006/relationships/image" Target="../media/image24.jpeg"/><Relationship Id="rId36" Type="http://schemas.openxmlformats.org/officeDocument/2006/relationships/image" Target="../media/image32.png"/><Relationship Id="rId10" Type="http://schemas.openxmlformats.org/officeDocument/2006/relationships/image" Target="../media/image6.jpeg"/><Relationship Id="rId19" Type="http://schemas.openxmlformats.org/officeDocument/2006/relationships/image" Target="../media/image15.png"/><Relationship Id="rId31" Type="http://schemas.openxmlformats.org/officeDocument/2006/relationships/image" Target="../media/image27.png"/><Relationship Id="rId44" Type="http://schemas.openxmlformats.org/officeDocument/2006/relationships/image" Target="../media/image40.png"/><Relationship Id="rId4" Type="http://schemas.openxmlformats.org/officeDocument/2006/relationships/hyperlink" Target="https://cocodataset.org/" TargetMode="External"/><Relationship Id="rId9" Type="http://schemas.openxmlformats.org/officeDocument/2006/relationships/image" Target="../media/image5.jpeg"/><Relationship Id="rId14" Type="http://schemas.openxmlformats.org/officeDocument/2006/relationships/image" Target="../media/image10.png"/><Relationship Id="rId22" Type="http://schemas.openxmlformats.org/officeDocument/2006/relationships/image" Target="../media/image18.jpeg"/><Relationship Id="rId27" Type="http://schemas.openxmlformats.org/officeDocument/2006/relationships/image" Target="../media/image23.png"/><Relationship Id="rId30" Type="http://schemas.openxmlformats.org/officeDocument/2006/relationships/image" Target="../media/image26.png"/><Relationship Id="rId35" Type="http://schemas.openxmlformats.org/officeDocument/2006/relationships/image" Target="../media/image31.jpeg"/><Relationship Id="rId43" Type="http://schemas.openxmlformats.org/officeDocument/2006/relationships/image" Target="../media/image3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914400" y="442690"/>
            <a:ext cx="28437838" cy="1641727"/>
          </a:xfrm>
          <a:prstGeom prst="rect">
            <a:avLst/>
          </a:prstGeom>
          <a:solidFill>
            <a:srgbClr val="0F1F43"/>
          </a:solidFill>
        </p:spPr>
        <p:txBody>
          <a:bodyPr/>
          <a:lstStyle>
            <a:lvl1pPr algn="l" defTabSz="3026755" rtl="0" eaLnBrk="1" latinLnBrk="0" hangingPunct="1">
              <a:lnSpc>
                <a:spcPct val="90000"/>
              </a:lnSpc>
              <a:spcBef>
                <a:spcPct val="0"/>
              </a:spcBef>
              <a:buNone/>
              <a:defRPr sz="14564" kern="1200">
                <a:solidFill>
                  <a:schemeClr val="tx1"/>
                </a:solidFill>
                <a:latin typeface="+mj-lt"/>
                <a:ea typeface="+mj-ea"/>
                <a:cs typeface="+mj-cs"/>
              </a:defRPr>
            </a:lvl1pPr>
          </a:lstStyle>
          <a:p>
            <a:pPr algn="ctr"/>
            <a:r>
              <a:rPr lang="en-US" sz="4000" dirty="0" smtClean="0">
                <a:solidFill>
                  <a:schemeClr val="bg1"/>
                </a:solidFill>
              </a:rPr>
              <a:t>Model For Assisting Blind People By Detecting The Surrounding Objects/People/Activities With Voice Description</a:t>
            </a:r>
          </a:p>
          <a:p>
            <a:pPr algn="ctr"/>
            <a:r>
              <a:rPr lang="en-US" sz="3200" dirty="0" err="1" smtClean="0">
                <a:solidFill>
                  <a:schemeClr val="bg1"/>
                </a:solidFill>
              </a:rPr>
              <a:t>Raahul</a:t>
            </a:r>
            <a:r>
              <a:rPr lang="en-US" sz="3200" dirty="0" smtClean="0">
                <a:solidFill>
                  <a:schemeClr val="bg1"/>
                </a:solidFill>
              </a:rPr>
              <a:t> </a:t>
            </a:r>
            <a:r>
              <a:rPr lang="en-US" sz="3200" dirty="0" err="1" smtClean="0">
                <a:solidFill>
                  <a:schemeClr val="bg1"/>
                </a:solidFill>
              </a:rPr>
              <a:t>Varman</a:t>
            </a:r>
            <a:r>
              <a:rPr lang="en-US" sz="3200" dirty="0" smtClean="0">
                <a:solidFill>
                  <a:schemeClr val="bg1"/>
                </a:solidFill>
              </a:rPr>
              <a:t>, </a:t>
            </a:r>
            <a:r>
              <a:rPr lang="en-US" sz="3200" dirty="0" err="1" smtClean="0">
                <a:solidFill>
                  <a:schemeClr val="bg1"/>
                </a:solidFill>
              </a:rPr>
              <a:t>Suhas</a:t>
            </a:r>
            <a:r>
              <a:rPr lang="en-US" sz="3200" dirty="0" smtClean="0">
                <a:solidFill>
                  <a:schemeClr val="bg1"/>
                </a:solidFill>
              </a:rPr>
              <a:t> </a:t>
            </a:r>
            <a:r>
              <a:rPr lang="en-US" sz="3200" dirty="0" err="1" smtClean="0">
                <a:solidFill>
                  <a:schemeClr val="bg1"/>
                </a:solidFill>
              </a:rPr>
              <a:t>Preetham</a:t>
            </a:r>
            <a:r>
              <a:rPr lang="en-US" sz="3200" dirty="0" smtClean="0">
                <a:solidFill>
                  <a:schemeClr val="bg1"/>
                </a:solidFill>
              </a:rPr>
              <a:t> </a:t>
            </a:r>
            <a:r>
              <a:rPr lang="en-US" sz="3200" dirty="0" err="1" smtClean="0">
                <a:solidFill>
                  <a:schemeClr val="bg1"/>
                </a:solidFill>
              </a:rPr>
              <a:t>Kambham</a:t>
            </a:r>
            <a:r>
              <a:rPr lang="en-US" sz="3200" dirty="0" smtClean="0">
                <a:solidFill>
                  <a:schemeClr val="bg1"/>
                </a:solidFill>
              </a:rPr>
              <a:t>, Amrita University</a:t>
            </a:r>
            <a:endParaRPr lang="en-GB" sz="3200" dirty="0">
              <a:solidFill>
                <a:schemeClr val="bg1"/>
              </a:solidFill>
            </a:endParaRPr>
          </a:p>
        </p:txBody>
      </p:sp>
      <p:sp>
        <p:nvSpPr>
          <p:cNvPr id="100" name="Rectangle 99"/>
          <p:cNvSpPr/>
          <p:nvPr/>
        </p:nvSpPr>
        <p:spPr>
          <a:xfrm>
            <a:off x="3077307" y="25532861"/>
            <a:ext cx="30266640" cy="914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1" name="Rectangle 100"/>
          <p:cNvSpPr/>
          <p:nvPr/>
        </p:nvSpPr>
        <p:spPr>
          <a:xfrm>
            <a:off x="-1" y="41879838"/>
            <a:ext cx="30266640" cy="914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2" name="Rectangle 101"/>
          <p:cNvSpPr/>
          <p:nvPr/>
        </p:nvSpPr>
        <p:spPr>
          <a:xfrm>
            <a:off x="0" y="0"/>
            <a:ext cx="914400" cy="42793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3" name="Rectangle 102"/>
          <p:cNvSpPr/>
          <p:nvPr/>
        </p:nvSpPr>
        <p:spPr>
          <a:xfrm>
            <a:off x="29352239" y="0"/>
            <a:ext cx="914400" cy="42793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4" name="Rectangle 103"/>
          <p:cNvSpPr/>
          <p:nvPr/>
        </p:nvSpPr>
        <p:spPr>
          <a:xfrm>
            <a:off x="14676438" y="0"/>
            <a:ext cx="914400" cy="42793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5" name="Title 1"/>
          <p:cNvSpPr txBox="1">
            <a:spLocks/>
          </p:cNvSpPr>
          <p:nvPr/>
        </p:nvSpPr>
        <p:spPr>
          <a:xfrm>
            <a:off x="1039560" y="6457598"/>
            <a:ext cx="13511719" cy="491447"/>
          </a:xfrm>
          <a:prstGeom prst="rect">
            <a:avLst/>
          </a:prstGeom>
          <a:solidFill>
            <a:srgbClr val="0F1F43"/>
          </a:solidFill>
        </p:spPr>
        <p:txBody>
          <a:bodyPr/>
          <a:lstStyle>
            <a:lvl1pPr algn="l" defTabSz="3026755" rtl="0" eaLnBrk="1" latinLnBrk="0" hangingPunct="1">
              <a:lnSpc>
                <a:spcPct val="90000"/>
              </a:lnSpc>
              <a:spcBef>
                <a:spcPct val="0"/>
              </a:spcBef>
              <a:buNone/>
              <a:defRPr sz="14564" kern="1200">
                <a:solidFill>
                  <a:schemeClr val="tx1"/>
                </a:solidFill>
                <a:latin typeface="+mj-lt"/>
                <a:ea typeface="+mj-ea"/>
                <a:cs typeface="+mj-cs"/>
              </a:defRPr>
            </a:lvl1pPr>
          </a:lstStyle>
          <a:p>
            <a:pPr algn="ctr"/>
            <a:r>
              <a:rPr lang="en-US" sz="3200" dirty="0" smtClean="0">
                <a:solidFill>
                  <a:schemeClr val="bg1"/>
                </a:solidFill>
              </a:rPr>
              <a:t>BLOCK DIAGRAM</a:t>
            </a:r>
            <a:endParaRPr lang="en-GB" sz="3200" dirty="0">
              <a:solidFill>
                <a:schemeClr val="bg1"/>
              </a:solidFill>
            </a:endParaRPr>
          </a:p>
        </p:txBody>
      </p:sp>
      <p:sp>
        <p:nvSpPr>
          <p:cNvPr id="147" name="Title 1"/>
          <p:cNvSpPr txBox="1">
            <a:spLocks/>
          </p:cNvSpPr>
          <p:nvPr/>
        </p:nvSpPr>
        <p:spPr>
          <a:xfrm>
            <a:off x="802798" y="23139361"/>
            <a:ext cx="13511719" cy="491447"/>
          </a:xfrm>
          <a:prstGeom prst="rect">
            <a:avLst/>
          </a:prstGeom>
          <a:solidFill>
            <a:srgbClr val="0F1F43"/>
          </a:solidFill>
        </p:spPr>
        <p:txBody>
          <a:bodyPr/>
          <a:lstStyle>
            <a:lvl1pPr algn="l" defTabSz="3026755" rtl="0" eaLnBrk="1" latinLnBrk="0" hangingPunct="1">
              <a:lnSpc>
                <a:spcPct val="90000"/>
              </a:lnSpc>
              <a:spcBef>
                <a:spcPct val="0"/>
              </a:spcBef>
              <a:buNone/>
              <a:defRPr sz="14564" kern="1200">
                <a:solidFill>
                  <a:schemeClr val="tx1"/>
                </a:solidFill>
                <a:latin typeface="+mj-lt"/>
                <a:ea typeface="+mj-ea"/>
                <a:cs typeface="+mj-cs"/>
              </a:defRPr>
            </a:lvl1pPr>
          </a:lstStyle>
          <a:p>
            <a:pPr algn="ctr"/>
            <a:r>
              <a:rPr lang="en-US" sz="3200" dirty="0" smtClean="0">
                <a:solidFill>
                  <a:schemeClr val="bg1"/>
                </a:solidFill>
              </a:rPr>
              <a:t>FEATURE MATCHING</a:t>
            </a:r>
            <a:endParaRPr lang="en-GB" sz="3200" dirty="0">
              <a:solidFill>
                <a:schemeClr val="bg1"/>
              </a:solidFill>
            </a:endParaRPr>
          </a:p>
        </p:txBody>
      </p:sp>
      <p:sp>
        <p:nvSpPr>
          <p:cNvPr id="171" name="Title 1"/>
          <p:cNvSpPr txBox="1">
            <a:spLocks/>
          </p:cNvSpPr>
          <p:nvPr/>
        </p:nvSpPr>
        <p:spPr>
          <a:xfrm>
            <a:off x="15749351" y="21634973"/>
            <a:ext cx="13511719" cy="491447"/>
          </a:xfrm>
          <a:prstGeom prst="rect">
            <a:avLst/>
          </a:prstGeom>
          <a:solidFill>
            <a:srgbClr val="0F1F43"/>
          </a:solidFill>
        </p:spPr>
        <p:txBody>
          <a:bodyPr/>
          <a:lstStyle>
            <a:lvl1pPr algn="l" defTabSz="3026755" rtl="0" eaLnBrk="1" latinLnBrk="0" hangingPunct="1">
              <a:lnSpc>
                <a:spcPct val="90000"/>
              </a:lnSpc>
              <a:spcBef>
                <a:spcPct val="0"/>
              </a:spcBef>
              <a:buNone/>
              <a:defRPr sz="14564" kern="1200">
                <a:solidFill>
                  <a:schemeClr val="tx1"/>
                </a:solidFill>
                <a:latin typeface="+mj-lt"/>
                <a:ea typeface="+mj-ea"/>
                <a:cs typeface="+mj-cs"/>
              </a:defRPr>
            </a:lvl1pPr>
          </a:lstStyle>
          <a:p>
            <a:pPr algn="ctr"/>
            <a:r>
              <a:rPr lang="en-GB" sz="3200" dirty="0" smtClean="0">
                <a:solidFill>
                  <a:schemeClr val="bg1"/>
                </a:solidFill>
              </a:rPr>
              <a:t>ACTIVITY RECOGNITION</a:t>
            </a:r>
            <a:endParaRPr lang="en-GB" sz="3200" dirty="0">
              <a:solidFill>
                <a:schemeClr val="bg1"/>
              </a:solidFill>
            </a:endParaRPr>
          </a:p>
        </p:txBody>
      </p:sp>
      <p:sp>
        <p:nvSpPr>
          <p:cNvPr id="127" name="Title 1"/>
          <p:cNvSpPr txBox="1">
            <a:spLocks/>
          </p:cNvSpPr>
          <p:nvPr/>
        </p:nvSpPr>
        <p:spPr>
          <a:xfrm>
            <a:off x="15842327" y="36710917"/>
            <a:ext cx="13511719" cy="491447"/>
          </a:xfrm>
          <a:prstGeom prst="rect">
            <a:avLst/>
          </a:prstGeom>
          <a:solidFill>
            <a:srgbClr val="0F1F43"/>
          </a:solidFill>
        </p:spPr>
        <p:txBody>
          <a:bodyPr/>
          <a:lstStyle>
            <a:lvl1pPr algn="l" defTabSz="3026755" rtl="0" eaLnBrk="1" latinLnBrk="0" hangingPunct="1">
              <a:lnSpc>
                <a:spcPct val="90000"/>
              </a:lnSpc>
              <a:spcBef>
                <a:spcPct val="0"/>
              </a:spcBef>
              <a:buNone/>
              <a:defRPr sz="14564" kern="1200">
                <a:solidFill>
                  <a:schemeClr val="tx1"/>
                </a:solidFill>
                <a:latin typeface="+mj-lt"/>
                <a:ea typeface="+mj-ea"/>
                <a:cs typeface="+mj-cs"/>
              </a:defRPr>
            </a:lvl1pPr>
          </a:lstStyle>
          <a:p>
            <a:r>
              <a:rPr lang="en-US" sz="3200" dirty="0" smtClean="0">
                <a:solidFill>
                  <a:schemeClr val="bg1"/>
                </a:solidFill>
              </a:rPr>
              <a:t>References</a:t>
            </a:r>
            <a:endParaRPr lang="en-GB" sz="3200" dirty="0">
              <a:solidFill>
                <a:schemeClr val="bg1"/>
              </a:solidFill>
            </a:endParaRPr>
          </a:p>
        </p:txBody>
      </p:sp>
      <p:sp>
        <p:nvSpPr>
          <p:cNvPr id="3" name="TextBox 2"/>
          <p:cNvSpPr txBox="1"/>
          <p:nvPr/>
        </p:nvSpPr>
        <p:spPr>
          <a:xfrm>
            <a:off x="15760096" y="37595053"/>
            <a:ext cx="13482342" cy="4801314"/>
          </a:xfrm>
          <a:prstGeom prst="rect">
            <a:avLst/>
          </a:prstGeom>
          <a:noFill/>
        </p:spPr>
        <p:txBody>
          <a:bodyPr wrap="square" rtlCol="0">
            <a:spAutoFit/>
          </a:bodyPr>
          <a:lstStyle/>
          <a:p>
            <a:pPr marL="457200" lvl="0" indent="-457200">
              <a:buFont typeface="+mj-lt"/>
              <a:buAutoNum type="arabicPeriod"/>
            </a:pPr>
            <a:r>
              <a:rPr lang="en-US" sz="1800" dirty="0" smtClean="0"/>
              <a:t>B. </a:t>
            </a:r>
            <a:r>
              <a:rPr lang="en-US" sz="1800" dirty="0" err="1" smtClean="0"/>
              <a:t>Deepthi</a:t>
            </a:r>
            <a:r>
              <a:rPr lang="en-US" sz="1800" dirty="0" smtClean="0"/>
              <a:t> Jain, S. M. </a:t>
            </a:r>
            <a:r>
              <a:rPr lang="en-US" sz="1800" dirty="0" err="1" smtClean="0"/>
              <a:t>Thakur</a:t>
            </a:r>
            <a:r>
              <a:rPr lang="en-US" sz="1800" dirty="0" smtClean="0"/>
              <a:t> and K. V. Suresh, "Visual Assistance for Blind Using Image Processing," 2018 International Conference on Communication and Signal Processing (ICCSP), 2018, pp. 0499-0503, DOI: 10.1109/ICCSP.2018.8524251.</a:t>
            </a:r>
          </a:p>
          <a:p>
            <a:pPr marL="457200" lvl="0" indent="-457200">
              <a:buFont typeface="+mj-lt"/>
              <a:buAutoNum type="arabicPeriod"/>
            </a:pPr>
            <a:r>
              <a:rPr lang="en-US" sz="1800" dirty="0" smtClean="0"/>
              <a:t>P. </a:t>
            </a:r>
            <a:r>
              <a:rPr lang="en-US" sz="1800" dirty="0" err="1" smtClean="0"/>
              <a:t>Vyavahare</a:t>
            </a:r>
            <a:r>
              <a:rPr lang="en-US" sz="1800" dirty="0" smtClean="0"/>
              <a:t> and S. </a:t>
            </a:r>
            <a:r>
              <a:rPr lang="en-US" sz="1800" dirty="0" err="1" smtClean="0"/>
              <a:t>Habeeb</a:t>
            </a:r>
            <a:r>
              <a:rPr lang="en-US" sz="1800" dirty="0" smtClean="0"/>
              <a:t>, "Assistant for Visually Impaired using Computer Vision," 2018 1st International Conference on Advanced Research in Engineering Sciences (ARES), 2018, pp. 1-7, DOI: 10.1109/ARESX.2018.8723271.</a:t>
            </a:r>
          </a:p>
          <a:p>
            <a:pPr marL="457200" lvl="0" indent="-457200">
              <a:buFont typeface="+mj-lt"/>
              <a:buAutoNum type="arabicPeriod"/>
            </a:pPr>
            <a:r>
              <a:rPr lang="en-US" sz="1800" dirty="0" smtClean="0"/>
              <a:t>M. P. </a:t>
            </a:r>
            <a:r>
              <a:rPr lang="en-US" sz="1800" dirty="0" err="1" smtClean="0"/>
              <a:t>Arakeri</a:t>
            </a:r>
            <a:r>
              <a:rPr lang="en-US" sz="1800" dirty="0" smtClean="0"/>
              <a:t>, N. S. </a:t>
            </a:r>
            <a:r>
              <a:rPr lang="en-US" sz="1800" dirty="0" err="1" smtClean="0"/>
              <a:t>Keerthana</a:t>
            </a:r>
            <a:r>
              <a:rPr lang="en-US" sz="1800" dirty="0" smtClean="0"/>
              <a:t>, M. </a:t>
            </a:r>
            <a:r>
              <a:rPr lang="en-US" sz="1800" dirty="0" err="1" smtClean="0"/>
              <a:t>Madhura</a:t>
            </a:r>
            <a:r>
              <a:rPr lang="en-US" sz="1800" dirty="0" smtClean="0"/>
              <a:t>, A. </a:t>
            </a:r>
            <a:r>
              <a:rPr lang="en-US" sz="1800" dirty="0" err="1" smtClean="0"/>
              <a:t>Sankar</a:t>
            </a:r>
            <a:r>
              <a:rPr lang="en-US" sz="1800" dirty="0" smtClean="0"/>
              <a:t> and T. </a:t>
            </a:r>
            <a:r>
              <a:rPr lang="en-US" sz="1800" dirty="0" err="1" smtClean="0"/>
              <a:t>Munnavar</a:t>
            </a:r>
            <a:r>
              <a:rPr lang="en-US" sz="1800" dirty="0" smtClean="0"/>
              <a:t>, "Assistive Technology for the Visually Impaired Using Computer Vision," 2018 International Conference on Advances in Computing, Communications and Informatics (ICACCI), 2018, pp. 1725-1730, DOI: 10.1109/ICACCI.2018.8554625.</a:t>
            </a:r>
          </a:p>
          <a:p>
            <a:pPr marL="457200" lvl="0" indent="-457200">
              <a:buFont typeface="+mj-lt"/>
              <a:buAutoNum type="arabicPeriod"/>
            </a:pPr>
            <a:r>
              <a:rPr lang="en-US" sz="1800" dirty="0" smtClean="0"/>
              <a:t>Y. </a:t>
            </a:r>
            <a:r>
              <a:rPr lang="en-US" sz="1800" dirty="0" err="1" smtClean="0"/>
              <a:t>Zheng</a:t>
            </a:r>
            <a:r>
              <a:rPr lang="en-US" sz="1800" dirty="0" smtClean="0"/>
              <a:t>, M. Zhang and F. Lu, "Optical Flow in the Dark," 2020 IEEE/CVF Conference on Computer Vision and Pattern Recognition (CVPR), 2020, pp. 6748-6756, DOI: 10.1109/CVPR42600.2020.00678.</a:t>
            </a:r>
          </a:p>
          <a:p>
            <a:pPr marL="457200" lvl="0" indent="-457200">
              <a:buFont typeface="+mj-lt"/>
              <a:buAutoNum type="arabicPeriod"/>
            </a:pPr>
            <a:r>
              <a:rPr lang="en-US" sz="1800" dirty="0" smtClean="0"/>
              <a:t>Y. Zhang and F. Wang, "Improved Optical Flow Algorithm of Moving Object Detection," 2015 Fifth International Conference on Instrumentation and Measurement, Computer, Communication and Control (IMCCC), 2015, pp. 196-199, DOI: 10.1109/IMCCC.2015.48.</a:t>
            </a:r>
          </a:p>
          <a:p>
            <a:pPr marL="457200" lvl="0" indent="-457200">
              <a:buFont typeface="+mj-lt"/>
              <a:buAutoNum type="arabicPeriod"/>
            </a:pPr>
            <a:r>
              <a:rPr lang="en-US" sz="1800" dirty="0" smtClean="0"/>
              <a:t>D. K. </a:t>
            </a:r>
            <a:r>
              <a:rPr lang="en-US" sz="1800" dirty="0" err="1" smtClean="0"/>
              <a:t>Liyanage</a:t>
            </a:r>
            <a:r>
              <a:rPr lang="en-US" sz="1800" dirty="0" smtClean="0"/>
              <a:t> and M. U. S. </a:t>
            </a:r>
            <a:r>
              <a:rPr lang="en-US" sz="1800" dirty="0" err="1" smtClean="0"/>
              <a:t>Perera</a:t>
            </a:r>
            <a:r>
              <a:rPr lang="en-US" sz="1800" dirty="0" smtClean="0"/>
              <a:t>, "Optical flow based obstacle avoidance for the visually impaired," 2012 IEEE Business, Engineering &amp; Industrial Applications Colloquium (BEIAC), 2012, pp. 284-289, DOI: 10.1109/BEIAC.2012.6226068.</a:t>
            </a:r>
          </a:p>
          <a:p>
            <a:pPr marL="457200" lvl="0" indent="-457200">
              <a:buFont typeface="+mj-lt"/>
              <a:buAutoNum type="arabicPeriod"/>
            </a:pPr>
            <a:r>
              <a:rPr lang="en-US" sz="1800" dirty="0" smtClean="0"/>
              <a:t>W. </a:t>
            </a:r>
            <a:r>
              <a:rPr lang="en-US" sz="1800" dirty="0" err="1" smtClean="0"/>
              <a:t>Tarimo</a:t>
            </a:r>
            <a:r>
              <a:rPr lang="en-US" sz="1800" dirty="0" smtClean="0"/>
              <a:t>, M. </a:t>
            </a:r>
            <a:r>
              <a:rPr lang="en-US" sz="1800" dirty="0" err="1" smtClean="0"/>
              <a:t>M.Sabra</a:t>
            </a:r>
            <a:r>
              <a:rPr lang="en-US" sz="1800" dirty="0" smtClean="0"/>
              <a:t> and S. </a:t>
            </a:r>
            <a:r>
              <a:rPr lang="en-US" sz="1800" dirty="0" err="1" smtClean="0"/>
              <a:t>Hendre</a:t>
            </a:r>
            <a:r>
              <a:rPr lang="en-US" sz="1800" dirty="0" smtClean="0"/>
              <a:t>, "Real-Time Deep Learning-Based Object Detection Framework," 2020 IEEE Symposium Series on Computational Intelligence (SSCI), 2020, pp. 1829-1836, DOI: 10.1109/SSCI47803.2020.9308493.</a:t>
            </a:r>
          </a:p>
          <a:p>
            <a:pPr marL="457200" lvl="0" indent="-457200">
              <a:buFont typeface="+mj-lt"/>
              <a:buAutoNum type="arabicPeriod"/>
            </a:pPr>
            <a:r>
              <a:rPr lang="en-US" sz="1800" dirty="0" smtClean="0"/>
              <a:t>G. </a:t>
            </a:r>
            <a:r>
              <a:rPr lang="en-US" sz="1800" dirty="0" err="1" smtClean="0"/>
              <a:t>Chandan</a:t>
            </a:r>
            <a:r>
              <a:rPr lang="en-US" sz="1800" dirty="0" smtClean="0"/>
              <a:t>, A. Jain, H. Jain and </a:t>
            </a:r>
            <a:r>
              <a:rPr lang="en-US" sz="1800" dirty="0" err="1" smtClean="0"/>
              <a:t>Mohana</a:t>
            </a:r>
            <a:r>
              <a:rPr lang="en-US" sz="1800" dirty="0" smtClean="0"/>
              <a:t>, "Real Time Object Detection and Tracking Using Deep Learning and </a:t>
            </a:r>
            <a:r>
              <a:rPr lang="en-US" sz="1800" dirty="0" err="1" smtClean="0"/>
              <a:t>OpenCV</a:t>
            </a:r>
            <a:r>
              <a:rPr lang="en-US" sz="1800" dirty="0" smtClean="0"/>
              <a:t>," 2018 International Conference on Inventive Research in Computing Applications (ICIRCA), 2018, pp. 1305-1308, DOI: 10.1109/ICIRCA.2018.8597266.</a:t>
            </a:r>
            <a:endParaRPr lang="en-US" sz="1800" dirty="0"/>
          </a:p>
        </p:txBody>
      </p:sp>
      <p:sp>
        <p:nvSpPr>
          <p:cNvPr id="200" name="Title 1"/>
          <p:cNvSpPr txBox="1">
            <a:spLocks/>
          </p:cNvSpPr>
          <p:nvPr/>
        </p:nvSpPr>
        <p:spPr>
          <a:xfrm>
            <a:off x="1028788" y="2310664"/>
            <a:ext cx="13511719" cy="491447"/>
          </a:xfrm>
          <a:prstGeom prst="rect">
            <a:avLst/>
          </a:prstGeom>
          <a:solidFill>
            <a:srgbClr val="0F1F43"/>
          </a:solidFill>
        </p:spPr>
        <p:txBody>
          <a:bodyPr/>
          <a:lstStyle>
            <a:lvl1pPr algn="l" defTabSz="3026755" rtl="0" eaLnBrk="1" latinLnBrk="0" hangingPunct="1">
              <a:lnSpc>
                <a:spcPct val="90000"/>
              </a:lnSpc>
              <a:spcBef>
                <a:spcPct val="0"/>
              </a:spcBef>
              <a:buNone/>
              <a:defRPr sz="14564" kern="1200">
                <a:solidFill>
                  <a:schemeClr val="tx1"/>
                </a:solidFill>
                <a:latin typeface="+mj-lt"/>
                <a:ea typeface="+mj-ea"/>
                <a:cs typeface="+mj-cs"/>
              </a:defRPr>
            </a:lvl1pPr>
          </a:lstStyle>
          <a:p>
            <a:pPr algn="ctr"/>
            <a:r>
              <a:rPr lang="en-US" sz="3200" dirty="0" smtClean="0">
                <a:solidFill>
                  <a:schemeClr val="bg1"/>
                </a:solidFill>
              </a:rPr>
              <a:t>GOAL &amp; CONTRIBUTIONS</a:t>
            </a:r>
            <a:endParaRPr lang="en-GB" sz="3200" dirty="0">
              <a:solidFill>
                <a:schemeClr val="bg1"/>
              </a:solidFill>
            </a:endParaRPr>
          </a:p>
        </p:txBody>
      </p:sp>
      <p:sp>
        <p:nvSpPr>
          <p:cNvPr id="8" name="TextBox 7"/>
          <p:cNvSpPr txBox="1"/>
          <p:nvPr/>
        </p:nvSpPr>
        <p:spPr>
          <a:xfrm>
            <a:off x="1134294" y="2899068"/>
            <a:ext cx="13525415" cy="1569660"/>
          </a:xfrm>
          <a:prstGeom prst="rect">
            <a:avLst/>
          </a:prstGeom>
          <a:noFill/>
        </p:spPr>
        <p:txBody>
          <a:bodyPr wrap="square" rtlCol="0">
            <a:spAutoFit/>
          </a:bodyPr>
          <a:lstStyle/>
          <a:p>
            <a:r>
              <a:rPr lang="en-US" sz="2400" dirty="0" smtClean="0"/>
              <a:t>Recently, several methods to understand CNNs through visualization have been proposed:</a:t>
            </a:r>
            <a:endParaRPr lang="en-GB" sz="2400" dirty="0" smtClean="0"/>
          </a:p>
          <a:p>
            <a:r>
              <a:rPr lang="en-GB" sz="2400" dirty="0" smtClean="0"/>
              <a:t>1. </a:t>
            </a:r>
            <a:r>
              <a:rPr lang="en-GB" sz="2400" b="1" dirty="0" smtClean="0"/>
              <a:t>DeConvNet </a:t>
            </a:r>
            <a:r>
              <a:rPr lang="en-GB" sz="2400" dirty="0" smtClean="0"/>
              <a:t>visualizes </a:t>
            </a:r>
            <a:r>
              <a:rPr lang="en-GB" sz="2400" dirty="0"/>
              <a:t>patterns selected by </a:t>
            </a:r>
            <a:r>
              <a:rPr lang="en-GB" sz="2400" dirty="0" smtClean="0"/>
              <a:t>neurons [5];</a:t>
            </a:r>
            <a:endParaRPr lang="en-GB" sz="2400" dirty="0"/>
          </a:p>
          <a:p>
            <a:r>
              <a:rPr lang="en-GB" sz="2400" dirty="0" smtClean="0"/>
              <a:t>2</a:t>
            </a:r>
            <a:r>
              <a:rPr lang="en-GB" sz="2400" b="1" dirty="0" smtClean="0"/>
              <a:t>. Class saliency</a:t>
            </a:r>
            <a:r>
              <a:rPr lang="en-GB" sz="2400" dirty="0" smtClean="0"/>
              <a:t> visualizes the "network attention” pattern [3]. </a:t>
            </a:r>
            <a:endParaRPr lang="en-US" sz="2400" dirty="0"/>
          </a:p>
          <a:p>
            <a:r>
              <a:rPr lang="en-GB" sz="2400" dirty="0"/>
              <a:t>However, both are heuristic and their meaning remains unclear</a:t>
            </a:r>
            <a:r>
              <a:rPr lang="en-GB" sz="2400" dirty="0" smtClean="0"/>
              <a:t>.</a:t>
            </a:r>
          </a:p>
        </p:txBody>
      </p:sp>
      <p:sp>
        <p:nvSpPr>
          <p:cNvPr id="168" name="Title 1"/>
          <p:cNvSpPr txBox="1">
            <a:spLocks/>
          </p:cNvSpPr>
          <p:nvPr/>
        </p:nvSpPr>
        <p:spPr>
          <a:xfrm>
            <a:off x="547451" y="33962457"/>
            <a:ext cx="13511719" cy="491447"/>
          </a:xfrm>
          <a:prstGeom prst="rect">
            <a:avLst/>
          </a:prstGeom>
          <a:solidFill>
            <a:srgbClr val="0F1F43"/>
          </a:solidFill>
        </p:spPr>
        <p:txBody>
          <a:bodyPr/>
          <a:lstStyle>
            <a:lvl1pPr algn="l" defTabSz="3026755" rtl="0" eaLnBrk="1" latinLnBrk="0" hangingPunct="1">
              <a:lnSpc>
                <a:spcPct val="90000"/>
              </a:lnSpc>
              <a:spcBef>
                <a:spcPct val="0"/>
              </a:spcBef>
              <a:buNone/>
              <a:defRPr sz="14564" kern="1200">
                <a:solidFill>
                  <a:schemeClr val="tx1"/>
                </a:solidFill>
                <a:latin typeface="+mj-lt"/>
                <a:ea typeface="+mj-ea"/>
                <a:cs typeface="+mj-cs"/>
              </a:defRPr>
            </a:lvl1pPr>
          </a:lstStyle>
          <a:p>
            <a:pPr algn="ctr"/>
            <a:r>
              <a:rPr lang="en-US" sz="3200" dirty="0" smtClean="0">
                <a:solidFill>
                  <a:schemeClr val="bg1"/>
                </a:solidFill>
              </a:rPr>
              <a:t>Image Pre-Processing</a:t>
            </a:r>
            <a:endParaRPr lang="en-GB" sz="3200" dirty="0">
              <a:solidFill>
                <a:schemeClr val="bg1"/>
              </a:solidFill>
            </a:endParaRPr>
          </a:p>
        </p:txBody>
      </p:sp>
      <p:sp>
        <p:nvSpPr>
          <p:cNvPr id="22" name="Rectangle 21"/>
          <p:cNvSpPr/>
          <p:nvPr/>
        </p:nvSpPr>
        <p:spPr>
          <a:xfrm>
            <a:off x="1063955" y="4413738"/>
            <a:ext cx="13249921" cy="2062103"/>
          </a:xfrm>
          <a:prstGeom prst="rect">
            <a:avLst/>
          </a:prstGeom>
          <a:solidFill>
            <a:schemeClr val="accent4"/>
          </a:solidFill>
        </p:spPr>
        <p:txBody>
          <a:bodyPr wrap="square">
            <a:spAutoFit/>
          </a:bodyPr>
          <a:lstStyle/>
          <a:p>
            <a:pPr lvl="0"/>
            <a:r>
              <a:rPr lang="en-GB" sz="2400" dirty="0">
                <a:solidFill>
                  <a:prstClr val="black"/>
                </a:solidFill>
              </a:rPr>
              <a:t>Our </a:t>
            </a:r>
            <a:r>
              <a:rPr lang="en-GB" sz="2400" b="1" dirty="0">
                <a:solidFill>
                  <a:prstClr val="black"/>
                </a:solidFill>
              </a:rPr>
              <a:t>goal</a:t>
            </a:r>
            <a:r>
              <a:rPr lang="en-GB" sz="2400" dirty="0">
                <a:solidFill>
                  <a:prstClr val="black"/>
                </a:solidFill>
              </a:rPr>
              <a:t> is to unify, compare, and understand such techniques. We do so by:</a:t>
            </a:r>
          </a:p>
          <a:p>
            <a:pPr marL="457200" indent="-457200">
              <a:buFontTx/>
              <a:buAutoNum type="arabicPeriod"/>
            </a:pPr>
            <a:r>
              <a:rPr lang="en-US" sz="2000" dirty="0" smtClean="0"/>
              <a:t>There have been several systems designed to support visually-impaired people and to improve the quality of their lives. Unfortunately, most of these systems are limited in their capabilities. We decided to build a model which detects all possible surrounding things and guide them through voice description. Our main objective is to detect the obstacles in the person's pathway and warn them using voice description.</a:t>
            </a:r>
            <a:endParaRPr lang="en-GB" sz="2000" dirty="0">
              <a:solidFill>
                <a:prstClr val="black"/>
              </a:solidFill>
            </a:endParaRPr>
          </a:p>
          <a:p>
            <a:pPr marL="457200" lvl="0" indent="-457200"/>
            <a:endParaRPr lang="en-GB" sz="2400" dirty="0">
              <a:solidFill>
                <a:prstClr val="black"/>
              </a:solidFill>
            </a:endParaRPr>
          </a:p>
        </p:txBody>
      </p:sp>
      <p:sp>
        <p:nvSpPr>
          <p:cNvPr id="207" name="Title 1"/>
          <p:cNvSpPr txBox="1">
            <a:spLocks/>
          </p:cNvSpPr>
          <p:nvPr/>
        </p:nvSpPr>
        <p:spPr>
          <a:xfrm>
            <a:off x="1056897" y="15883341"/>
            <a:ext cx="13511719" cy="491447"/>
          </a:xfrm>
          <a:prstGeom prst="rect">
            <a:avLst/>
          </a:prstGeom>
          <a:solidFill>
            <a:srgbClr val="0F1F43"/>
          </a:solidFill>
        </p:spPr>
        <p:txBody>
          <a:bodyPr/>
          <a:lstStyle>
            <a:lvl1pPr algn="l" defTabSz="3026755" rtl="0" eaLnBrk="1" latinLnBrk="0" hangingPunct="1">
              <a:lnSpc>
                <a:spcPct val="90000"/>
              </a:lnSpc>
              <a:spcBef>
                <a:spcPct val="0"/>
              </a:spcBef>
              <a:buNone/>
              <a:defRPr sz="14564" kern="1200">
                <a:solidFill>
                  <a:schemeClr val="tx1"/>
                </a:solidFill>
                <a:latin typeface="+mj-lt"/>
                <a:ea typeface="+mj-ea"/>
                <a:cs typeface="+mj-cs"/>
              </a:defRPr>
            </a:lvl1pPr>
          </a:lstStyle>
          <a:p>
            <a:pPr algn="ctr"/>
            <a:r>
              <a:rPr lang="en-US" sz="3200" dirty="0" smtClean="0">
                <a:solidFill>
                  <a:schemeClr val="bg1"/>
                </a:solidFill>
              </a:rPr>
              <a:t>DATASET DESCRIPTION</a:t>
            </a:r>
            <a:endParaRPr lang="en-GB" sz="3200" dirty="0">
              <a:solidFill>
                <a:schemeClr val="bg1"/>
              </a:solidFill>
            </a:endParaRPr>
          </a:p>
        </p:txBody>
      </p:sp>
      <p:sp>
        <p:nvSpPr>
          <p:cNvPr id="670" name="Title 1"/>
          <p:cNvSpPr txBox="1">
            <a:spLocks/>
          </p:cNvSpPr>
          <p:nvPr/>
        </p:nvSpPr>
        <p:spPr>
          <a:xfrm>
            <a:off x="15715679" y="2317377"/>
            <a:ext cx="13511719" cy="491447"/>
          </a:xfrm>
          <a:prstGeom prst="rect">
            <a:avLst/>
          </a:prstGeom>
          <a:solidFill>
            <a:srgbClr val="0F1F43"/>
          </a:solidFill>
        </p:spPr>
        <p:txBody>
          <a:bodyPr/>
          <a:lstStyle>
            <a:lvl1pPr algn="l" defTabSz="3026755" rtl="0" eaLnBrk="1" latinLnBrk="0" hangingPunct="1">
              <a:lnSpc>
                <a:spcPct val="90000"/>
              </a:lnSpc>
              <a:spcBef>
                <a:spcPct val="0"/>
              </a:spcBef>
              <a:buNone/>
              <a:defRPr sz="14564" kern="1200">
                <a:solidFill>
                  <a:schemeClr val="tx1"/>
                </a:solidFill>
                <a:latin typeface="+mj-lt"/>
                <a:ea typeface="+mj-ea"/>
                <a:cs typeface="+mj-cs"/>
              </a:defRPr>
            </a:lvl1pPr>
          </a:lstStyle>
          <a:p>
            <a:pPr algn="ctr"/>
            <a:r>
              <a:rPr lang="en-US" sz="3200" dirty="0" smtClean="0">
                <a:solidFill>
                  <a:schemeClr val="bg1"/>
                </a:solidFill>
              </a:rPr>
              <a:t>Optical Flow Algorithm</a:t>
            </a:r>
            <a:endParaRPr lang="en-GB" sz="3200" dirty="0">
              <a:solidFill>
                <a:schemeClr val="bg1"/>
              </a:solidFill>
            </a:endParaRPr>
          </a:p>
        </p:txBody>
      </p:sp>
      <p:cxnSp>
        <p:nvCxnSpPr>
          <p:cNvPr id="744" name="Straight Connector 743"/>
          <p:cNvCxnSpPr>
            <a:stCxn id="4" idx="2"/>
            <a:endCxn id="101" idx="0"/>
          </p:cNvCxnSpPr>
          <p:nvPr/>
        </p:nvCxnSpPr>
        <p:spPr>
          <a:xfrm>
            <a:off x="15133319" y="2084417"/>
            <a:ext cx="0" cy="39795421"/>
          </a:xfrm>
          <a:prstGeom prst="line">
            <a:avLst/>
          </a:prstGeom>
          <a:ln w="57150">
            <a:solidFill>
              <a:srgbClr val="0F1F43"/>
            </a:solidFill>
          </a:ln>
        </p:spPr>
        <p:style>
          <a:lnRef idx="1">
            <a:schemeClr val="accent1"/>
          </a:lnRef>
          <a:fillRef idx="0">
            <a:schemeClr val="accent1"/>
          </a:fillRef>
          <a:effectRef idx="0">
            <a:schemeClr val="accent1"/>
          </a:effectRef>
          <a:fontRef idx="minor">
            <a:schemeClr val="tx1"/>
          </a:fontRef>
        </p:style>
      </p:cxnSp>
      <p:pic>
        <p:nvPicPr>
          <p:cNvPr id="385" name="Picture 384" descr="C:\Users\RAAHUL VARMAN\Desktop\Untitled Diagram.png"/>
          <p:cNvPicPr/>
          <p:nvPr/>
        </p:nvPicPr>
        <p:blipFill>
          <a:blip r:embed="rId3" cstate="print"/>
          <a:srcRect/>
          <a:stretch>
            <a:fillRect/>
          </a:stretch>
        </p:blipFill>
        <p:spPr bwMode="auto">
          <a:xfrm>
            <a:off x="1312054" y="7444488"/>
            <a:ext cx="12813019" cy="4138048"/>
          </a:xfrm>
          <a:prstGeom prst="rect">
            <a:avLst/>
          </a:prstGeom>
          <a:noFill/>
          <a:ln w="9525">
            <a:noFill/>
            <a:miter lim="800000"/>
            <a:headEnd/>
            <a:tailEnd/>
          </a:ln>
        </p:spPr>
      </p:pic>
      <p:sp>
        <p:nvSpPr>
          <p:cNvPr id="2049" name="Rectangle 1"/>
          <p:cNvSpPr>
            <a:spLocks noChangeArrowheads="1"/>
          </p:cNvSpPr>
          <p:nvPr/>
        </p:nvSpPr>
        <p:spPr bwMode="auto">
          <a:xfrm>
            <a:off x="1160586" y="16529538"/>
            <a:ext cx="13592907" cy="452431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1" i="0" u="none" strike="noStrike" cap="none" normalizeH="0" baseline="0" dirty="0" smtClean="0">
                <a:ln>
                  <a:noFill/>
                </a:ln>
                <a:solidFill>
                  <a:srgbClr val="000000"/>
                </a:solidFill>
                <a:effectLst/>
                <a:latin typeface="Arial" pitchFamily="34" charset="0"/>
                <a:ea typeface="Times New Roman" pitchFamily="18" charset="0"/>
                <a:cs typeface="Arial" pitchFamily="34" charset="0"/>
              </a:rPr>
              <a:t>COCO Dataset:</a:t>
            </a:r>
            <a:endParaRPr kumimoji="0" lang="en-US" sz="2400" b="1"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smtClean="0">
                <a:ln>
                  <a:noFill/>
                </a:ln>
                <a:solidFill>
                  <a:srgbClr val="000000"/>
                </a:solidFill>
                <a:effectLst/>
                <a:latin typeface="Arial" pitchFamily="34" charset="0"/>
                <a:ea typeface="Times New Roman" pitchFamily="18" charset="0"/>
                <a:cs typeface="Arial" pitchFamily="34" charset="0"/>
                <a:hlinkClick r:id="rId4"/>
              </a:rPr>
              <a:t>https://cocodataset.org/#download</a:t>
            </a:r>
            <a:endParaRPr kumimoji="0" lang="en-US" sz="24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smtClean="0">
                <a:ln>
                  <a:noFill/>
                </a:ln>
                <a:solidFill>
                  <a:srgbClr val="000000"/>
                </a:solidFill>
                <a:effectLst/>
                <a:latin typeface="Arial" pitchFamily="34" charset="0"/>
                <a:ea typeface="Times New Roman" pitchFamily="18" charset="0"/>
                <a:cs typeface="Arial" pitchFamily="34" charset="0"/>
              </a:rPr>
              <a:t>The MS COCO (Microsoft Common Objects in Context) dataset is large-scale object detection, segmentation, key-point detection, and captioning dataset. The dataset consists of 328K images with 80 classes.</a:t>
            </a:r>
            <a:endParaRPr kumimoji="0" lang="en-US" sz="24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smtClean="0">
                <a:ln>
                  <a:noFill/>
                </a:ln>
                <a:solidFill>
                  <a:srgbClr val="000000"/>
                </a:solidFill>
                <a:effectLst/>
                <a:latin typeface="Arial" pitchFamily="34" charset="0"/>
                <a:ea typeface="Times New Roman" pitchFamily="18" charset="0"/>
                <a:cs typeface="Arial" pitchFamily="34" charset="0"/>
              </a:rPr>
              <a:t>The first version of the MS COCO dataset was released in 2014. It contains 164K images split into training (83K), validation (41K) and test (41K) sets. In 2015 additional test set of 81K images was released, including all the previous test images and 40K new images.</a:t>
            </a:r>
            <a:endParaRPr kumimoji="0" lang="en-US" sz="24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smtClean="0">
                <a:ln>
                  <a:noFill/>
                </a:ln>
                <a:solidFill>
                  <a:srgbClr val="000000"/>
                </a:solidFill>
                <a:effectLst/>
                <a:latin typeface="Arial" pitchFamily="34" charset="0"/>
                <a:ea typeface="Times New Roman" pitchFamily="18" charset="0"/>
                <a:cs typeface="Arial" pitchFamily="34" charset="0"/>
              </a:rPr>
              <a:t>Based on feedback, in 2017 the training/validation split was changed from 83K/41K to 118K/5K. The new split uses the same images and annotations. The 2017 test set is a subset of 41K images of the 2015 test set. Additionally, the 2017 release contains a new </a:t>
            </a:r>
            <a:r>
              <a:rPr kumimoji="0" lang="en-US" sz="2400" b="0" i="0" u="none" strike="noStrike" cap="none" normalizeH="0" baseline="0" dirty="0" err="1" smtClean="0">
                <a:ln>
                  <a:noFill/>
                </a:ln>
                <a:solidFill>
                  <a:srgbClr val="000000"/>
                </a:solidFill>
                <a:effectLst/>
                <a:latin typeface="Arial" pitchFamily="34" charset="0"/>
                <a:ea typeface="Times New Roman" pitchFamily="18" charset="0"/>
                <a:cs typeface="Arial" pitchFamily="34" charset="0"/>
              </a:rPr>
              <a:t>unannotated</a:t>
            </a:r>
            <a:r>
              <a:rPr kumimoji="0" lang="en-US" sz="2400" b="0" i="0" u="none" strike="noStrike" cap="none" normalizeH="0" baseline="0" dirty="0" smtClean="0">
                <a:ln>
                  <a:noFill/>
                </a:ln>
                <a:solidFill>
                  <a:srgbClr val="000000"/>
                </a:solidFill>
                <a:effectLst/>
                <a:latin typeface="Arial" pitchFamily="34" charset="0"/>
                <a:ea typeface="Times New Roman" pitchFamily="18" charset="0"/>
                <a:cs typeface="Arial" pitchFamily="34" charset="0"/>
              </a:rPr>
              <a:t> dataset of 123K images.</a:t>
            </a:r>
            <a:endParaRPr kumimoji="0" lang="en-US" sz="2400" b="0" i="0" u="none" strike="noStrike" cap="none" normalizeH="0" baseline="0" dirty="0" smtClean="0">
              <a:ln>
                <a:noFill/>
              </a:ln>
              <a:solidFill>
                <a:schemeClr val="tx1"/>
              </a:solidFill>
              <a:effectLst/>
              <a:latin typeface="Arial" pitchFamily="34" charset="0"/>
              <a:cs typeface="Arial" pitchFamily="34" charset="0"/>
            </a:endParaRPr>
          </a:p>
        </p:txBody>
      </p:sp>
      <p:sp>
        <p:nvSpPr>
          <p:cNvPr id="2050" name="Rectangle 2"/>
          <p:cNvSpPr>
            <a:spLocks noChangeArrowheads="1"/>
          </p:cNvSpPr>
          <p:nvPr/>
        </p:nvSpPr>
        <p:spPr bwMode="auto">
          <a:xfrm>
            <a:off x="1160585" y="21330138"/>
            <a:ext cx="12660923" cy="193899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1"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Video Dataset:</a:t>
            </a:r>
            <a:endParaRPr kumimoji="0" lang="en-US" sz="24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2400" b="0" i="0" u="none" strike="noStrike" cap="none" normalizeH="0" baseline="0" dirty="0" smtClean="0">
                <a:ln>
                  <a:noFill/>
                </a:ln>
                <a:solidFill>
                  <a:srgbClr val="000000"/>
                </a:solidFill>
                <a:effectLst/>
                <a:latin typeface="Times New Roman" pitchFamily="18" charset="0"/>
                <a:ea typeface="Calibri" pitchFamily="34" charset="0"/>
                <a:cs typeface="Times New Roman" pitchFamily="18" charset="0"/>
              </a:rPr>
              <a:t>BDD100K Video dataset:</a:t>
            </a:r>
            <a:endParaRPr kumimoji="0" lang="en-US" sz="24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smtClean="0">
                <a:ln>
                  <a:noFill/>
                </a:ln>
                <a:solidFill>
                  <a:srgbClr val="000000"/>
                </a:solidFill>
                <a:effectLst/>
                <a:latin typeface="Times New Roman" pitchFamily="18" charset="0"/>
                <a:ea typeface="Calibri" pitchFamily="34" charset="0"/>
                <a:cs typeface="Times New Roman" pitchFamily="18" charset="0"/>
                <a:hlinkClick r:id="rId5"/>
              </a:rPr>
              <a:t>https://bdd-data.berkeley.edu/portal.html#download</a:t>
            </a:r>
            <a:endParaRPr kumimoji="0" lang="en-US" sz="24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smtClean="0">
                <a:ln>
                  <a:noFill/>
                </a:ln>
                <a:solidFill>
                  <a:srgbClr val="202124"/>
                </a:solidFill>
                <a:effectLst/>
                <a:latin typeface="Times New Roman" pitchFamily="18" charset="0"/>
                <a:ea typeface="Calibri" pitchFamily="34" charset="0"/>
                <a:cs typeface="Times New Roman" pitchFamily="18" charset="0"/>
              </a:rPr>
              <a:t>Dataset</a:t>
            </a:r>
            <a:r>
              <a:rPr kumimoji="0" lang="en-US" sz="2400" b="0" i="0" u="none" strike="noStrike" cap="none" normalizeH="0" baseline="0" dirty="0" smtClean="0">
                <a:ln>
                  <a:noFill/>
                </a:ln>
                <a:solidFill>
                  <a:srgbClr val="202124"/>
                </a:solidFill>
                <a:effectLst/>
                <a:latin typeface="Calibri"/>
                <a:ea typeface="Calibri" pitchFamily="34" charset="0"/>
                <a:cs typeface="Times New Roman" pitchFamily="18" charset="0"/>
              </a:rPr>
              <a:t> </a:t>
            </a:r>
            <a:r>
              <a:rPr kumimoji="0" lang="en-US" sz="2400" b="0" i="0" u="none" strike="noStrike" cap="none" normalizeH="0" baseline="0" dirty="0" smtClean="0">
                <a:ln>
                  <a:noFill/>
                </a:ln>
                <a:solidFill>
                  <a:srgbClr val="202124"/>
                </a:solidFill>
                <a:effectLst/>
                <a:latin typeface="Times New Roman" pitchFamily="18" charset="0"/>
                <a:ea typeface="Calibri" pitchFamily="34" charset="0"/>
                <a:cs typeface="Times New Roman" pitchFamily="18" charset="0"/>
              </a:rPr>
              <a:t>consists of 100,000 videos. Each video is about 40 seconds long, 720p, and 30 fps.</a:t>
            </a:r>
            <a:endParaRPr kumimoji="0" lang="en-US" sz="24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pitchFamily="34" charset="0"/>
              <a:cs typeface="Arial" pitchFamily="34" charset="0"/>
            </a:endParaRPr>
          </a:p>
        </p:txBody>
      </p:sp>
      <p:sp>
        <p:nvSpPr>
          <p:cNvPr id="2051" name="Rectangle 3"/>
          <p:cNvSpPr>
            <a:spLocks noChangeArrowheads="1"/>
          </p:cNvSpPr>
          <p:nvPr/>
        </p:nvSpPr>
        <p:spPr bwMode="auto">
          <a:xfrm flipV="1">
            <a:off x="0" y="457200"/>
            <a:ext cx="6435969" cy="338554"/>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Char char="•"/>
              <a:tabLst/>
            </a:pPr>
            <a:r>
              <a:rPr kumimoji="0" lang="en-US" altLang="zh-CN" sz="1600" b="1" i="0" u="sng" strike="noStrike" cap="none" normalizeH="0" baseline="0" dirty="0" smtClean="0">
                <a:ln>
                  <a:noFill/>
                </a:ln>
                <a:solidFill>
                  <a:schemeClr val="tx1"/>
                </a:solidFill>
                <a:effectLst/>
                <a:latin typeface="Arial" pitchFamily="34" charset="0"/>
                <a:ea typeface="Calibri" pitchFamily="34" charset="0"/>
                <a:cs typeface="Times New Roman" pitchFamily="18" charset="0"/>
              </a:rPr>
              <a:t>Harris Corner Detection:</a:t>
            </a:r>
            <a:endParaRPr kumimoji="0" lang="en-US" altLang="zh-CN" sz="1800" b="0" i="0" u="none" strike="noStrike" cap="none" normalizeH="0" baseline="0" dirty="0" smtClean="0">
              <a:ln>
                <a:noFill/>
              </a:ln>
              <a:solidFill>
                <a:schemeClr val="tx1"/>
              </a:solidFill>
              <a:effectLst/>
              <a:latin typeface="Arial" pitchFamily="34" charset="0"/>
              <a:cs typeface="Arial" pitchFamily="34" charset="0"/>
            </a:endParaRPr>
          </a:p>
        </p:txBody>
      </p:sp>
      <p:graphicFrame>
        <p:nvGraphicFramePr>
          <p:cNvPr id="107" name="Table 106"/>
          <p:cNvGraphicFramePr>
            <a:graphicFrameLocks noGrp="1"/>
          </p:cNvGraphicFramePr>
          <p:nvPr/>
        </p:nvGraphicFramePr>
        <p:xfrm>
          <a:off x="1922765" y="23898439"/>
          <a:ext cx="10937632" cy="6955170"/>
        </p:xfrm>
        <a:graphic>
          <a:graphicData uri="http://schemas.openxmlformats.org/drawingml/2006/table">
            <a:tbl>
              <a:tblPr/>
              <a:tblGrid>
                <a:gridCol w="688978"/>
                <a:gridCol w="1616339"/>
                <a:gridCol w="3490694"/>
                <a:gridCol w="3446756"/>
                <a:gridCol w="1694865"/>
              </a:tblGrid>
              <a:tr h="304115">
                <a:tc>
                  <a:txBody>
                    <a:bodyPr/>
                    <a:lstStyle/>
                    <a:p>
                      <a:pPr marL="0" marR="0">
                        <a:lnSpc>
                          <a:spcPct val="107000"/>
                        </a:lnSpc>
                        <a:spcBef>
                          <a:spcPts val="0"/>
                        </a:spcBef>
                        <a:spcAft>
                          <a:spcPts val="0"/>
                        </a:spcAft>
                      </a:pPr>
                      <a:endParaRPr lang="en-US" sz="1100" dirty="0">
                        <a:latin typeface="Calibri"/>
                        <a:ea typeface="Calibri"/>
                        <a:cs typeface="Times New Roman"/>
                      </a:endParaRPr>
                    </a:p>
                    <a:p>
                      <a:pPr marL="0" marR="0">
                        <a:lnSpc>
                          <a:spcPct val="107000"/>
                        </a:lnSpc>
                        <a:spcBef>
                          <a:spcPts val="0"/>
                        </a:spcBef>
                        <a:spcAft>
                          <a:spcPts val="0"/>
                        </a:spcAft>
                      </a:pPr>
                      <a:r>
                        <a:rPr lang="en-US" sz="1400" b="1" dirty="0">
                          <a:solidFill>
                            <a:srgbClr val="000000"/>
                          </a:solidFill>
                          <a:latin typeface="Arial"/>
                          <a:ea typeface="Calibri"/>
                          <a:cs typeface="Times New Roman"/>
                        </a:rPr>
                        <a:t>No.</a:t>
                      </a:r>
                      <a:endParaRPr lang="en-US" sz="11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400" b="1">
                          <a:solidFill>
                            <a:srgbClr val="000000"/>
                          </a:solidFill>
                          <a:latin typeface="Arial"/>
                          <a:ea typeface="Calibri"/>
                          <a:cs typeface="Times New Roman"/>
                        </a:rPr>
                        <a:t>     </a:t>
                      </a:r>
                      <a:endParaRPr lang="en-US" sz="1100">
                        <a:latin typeface="Calibri"/>
                        <a:ea typeface="Calibri"/>
                        <a:cs typeface="Times New Roman"/>
                      </a:endParaRPr>
                    </a:p>
                    <a:p>
                      <a:pPr marL="0" marR="0">
                        <a:lnSpc>
                          <a:spcPct val="107000"/>
                        </a:lnSpc>
                        <a:spcBef>
                          <a:spcPts val="0"/>
                        </a:spcBef>
                        <a:spcAft>
                          <a:spcPts val="0"/>
                        </a:spcAft>
                      </a:pPr>
                      <a:r>
                        <a:rPr lang="en-US" sz="1400" b="1">
                          <a:solidFill>
                            <a:srgbClr val="000000"/>
                          </a:solidFill>
                          <a:latin typeface="Arial"/>
                          <a:ea typeface="Calibri"/>
                          <a:cs typeface="Times New Roman"/>
                        </a:rPr>
                        <a:t>  Algorithm</a:t>
                      </a:r>
                      <a:endParaRPr lang="en-US" sz="11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400" b="1" dirty="0">
                          <a:solidFill>
                            <a:srgbClr val="000000"/>
                          </a:solidFill>
                          <a:latin typeface="Arial"/>
                          <a:ea typeface="Calibri"/>
                          <a:cs typeface="Times New Roman"/>
                        </a:rPr>
                        <a:t>      </a:t>
                      </a:r>
                      <a:endParaRPr lang="en-US" sz="1100" dirty="0">
                        <a:latin typeface="Calibri"/>
                        <a:ea typeface="Calibri"/>
                        <a:cs typeface="Times New Roman"/>
                      </a:endParaRPr>
                    </a:p>
                    <a:p>
                      <a:pPr marL="0" marR="0">
                        <a:lnSpc>
                          <a:spcPct val="107000"/>
                        </a:lnSpc>
                        <a:spcBef>
                          <a:spcPts val="0"/>
                        </a:spcBef>
                        <a:spcAft>
                          <a:spcPts val="0"/>
                        </a:spcAft>
                      </a:pPr>
                      <a:r>
                        <a:rPr lang="en-US" sz="1400" b="1" dirty="0">
                          <a:solidFill>
                            <a:srgbClr val="000000"/>
                          </a:solidFill>
                          <a:latin typeface="Arial"/>
                          <a:ea typeface="Calibri"/>
                          <a:cs typeface="Times New Roman"/>
                        </a:rPr>
                        <a:t>           Input image</a:t>
                      </a:r>
                      <a:endParaRPr lang="en-US" sz="11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endParaRPr lang="en-US" sz="1100">
                        <a:latin typeface="Calibri"/>
                        <a:ea typeface="Calibri"/>
                        <a:cs typeface="Times New Roman"/>
                      </a:endParaRPr>
                    </a:p>
                    <a:p>
                      <a:pPr marL="0" marR="0">
                        <a:lnSpc>
                          <a:spcPct val="107000"/>
                        </a:lnSpc>
                        <a:spcBef>
                          <a:spcPts val="0"/>
                        </a:spcBef>
                        <a:spcAft>
                          <a:spcPts val="0"/>
                        </a:spcAft>
                      </a:pPr>
                      <a:r>
                        <a:rPr lang="en-US" sz="1400" b="1">
                          <a:solidFill>
                            <a:srgbClr val="000000"/>
                          </a:solidFill>
                          <a:latin typeface="Arial"/>
                          <a:ea typeface="Calibri"/>
                          <a:cs typeface="Times New Roman"/>
                        </a:rPr>
                        <a:t>         Output image</a:t>
                      </a:r>
                      <a:endParaRPr lang="en-US" sz="11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endParaRPr lang="en-US" sz="1100">
                        <a:latin typeface="Calibri"/>
                        <a:ea typeface="Calibri"/>
                        <a:cs typeface="Times New Roman"/>
                      </a:endParaRPr>
                    </a:p>
                    <a:p>
                      <a:pPr marL="0" marR="0">
                        <a:lnSpc>
                          <a:spcPct val="107000"/>
                        </a:lnSpc>
                        <a:spcBef>
                          <a:spcPts val="0"/>
                        </a:spcBef>
                        <a:spcAft>
                          <a:spcPts val="0"/>
                        </a:spcAft>
                      </a:pPr>
                      <a:r>
                        <a:rPr lang="en-US" sz="1400" b="1">
                          <a:solidFill>
                            <a:srgbClr val="000000"/>
                          </a:solidFill>
                          <a:latin typeface="Arial"/>
                          <a:ea typeface="Calibri"/>
                          <a:cs typeface="Times New Roman"/>
                        </a:rPr>
                        <a:t>Principle</a:t>
                      </a:r>
                      <a:endParaRPr lang="en-US" sz="11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790941">
                <a:tc>
                  <a:txBody>
                    <a:bodyPr/>
                    <a:lstStyle/>
                    <a:p>
                      <a:pPr marL="0" marR="0">
                        <a:lnSpc>
                          <a:spcPct val="107000"/>
                        </a:lnSpc>
                        <a:spcBef>
                          <a:spcPts val="0"/>
                        </a:spcBef>
                        <a:spcAft>
                          <a:spcPts val="0"/>
                        </a:spcAft>
                      </a:pPr>
                      <a:r>
                        <a:rPr lang="en-US" sz="1600" b="1">
                          <a:solidFill>
                            <a:srgbClr val="000000"/>
                          </a:solidFill>
                          <a:latin typeface="Arial"/>
                          <a:ea typeface="Calibri"/>
                          <a:cs typeface="Times New Roman"/>
                        </a:rPr>
                        <a:t>1.</a:t>
                      </a:r>
                      <a:endParaRPr lang="en-US" sz="11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200">
                          <a:solidFill>
                            <a:srgbClr val="292929"/>
                          </a:solidFill>
                          <a:latin typeface="Arial"/>
                          <a:ea typeface="Georgia"/>
                          <a:cs typeface="Times New Roman"/>
                        </a:rPr>
                        <a:t>Harris Corner Detector</a:t>
                      </a:r>
                      <a:endParaRPr lang="en-US" sz="11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endParaRPr lang="en-US" sz="11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endParaRPr lang="en-US" sz="11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000">
                          <a:solidFill>
                            <a:srgbClr val="292929"/>
                          </a:solidFill>
                          <a:latin typeface="Georgia"/>
                          <a:ea typeface="Georgia"/>
                          <a:cs typeface="Georgia"/>
                        </a:rPr>
                        <a:t>Harris Corner Detector is a corner detection operator that is commonly used in computer vision algorithms to extract corners and infer features of an image.</a:t>
                      </a:r>
                      <a:endParaRPr lang="en-US" sz="11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426677">
                <a:tc>
                  <a:txBody>
                    <a:bodyPr/>
                    <a:lstStyle/>
                    <a:p>
                      <a:pPr marL="0" marR="0">
                        <a:lnSpc>
                          <a:spcPct val="107000"/>
                        </a:lnSpc>
                        <a:spcBef>
                          <a:spcPts val="0"/>
                        </a:spcBef>
                        <a:spcAft>
                          <a:spcPts val="0"/>
                        </a:spcAft>
                      </a:pPr>
                      <a:r>
                        <a:rPr lang="en-US" sz="1600" b="1">
                          <a:solidFill>
                            <a:srgbClr val="000000"/>
                          </a:solidFill>
                          <a:latin typeface="Arial"/>
                          <a:ea typeface="Calibri"/>
                          <a:cs typeface="Times New Roman"/>
                        </a:rPr>
                        <a:t>2.</a:t>
                      </a:r>
                      <a:endParaRPr lang="en-US" sz="11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200">
                          <a:latin typeface="Calibri"/>
                          <a:ea typeface="Times New Roman"/>
                          <a:cs typeface="Calibri"/>
                        </a:rPr>
                        <a:t>Scale-Invariant Feature Transform (SIFT)</a:t>
                      </a:r>
                      <a:endParaRPr lang="en-US" sz="11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2">
                  <a:txBody>
                    <a:bodyPr/>
                    <a:lstStyle/>
                    <a:p>
                      <a:pPr marL="0" marR="0">
                        <a:lnSpc>
                          <a:spcPct val="107000"/>
                        </a:lnSpc>
                        <a:spcBef>
                          <a:spcPts val="0"/>
                        </a:spcBef>
                        <a:spcAft>
                          <a:spcPts val="0"/>
                        </a:spcAft>
                      </a:pPr>
                      <a:endParaRPr lang="en-US" sz="1600" dirty="0">
                        <a:solidFill>
                          <a:srgbClr val="ED7D31"/>
                        </a:solidFill>
                        <a:latin typeface="Arial"/>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marL="0" marR="0">
                        <a:lnSpc>
                          <a:spcPct val="107000"/>
                        </a:lnSpc>
                        <a:spcBef>
                          <a:spcPts val="0"/>
                        </a:spcBef>
                        <a:spcAft>
                          <a:spcPts val="0"/>
                        </a:spcAft>
                      </a:pPr>
                      <a:r>
                        <a:rPr lang="en-US" sz="1000">
                          <a:solidFill>
                            <a:srgbClr val="202124"/>
                          </a:solidFill>
                          <a:latin typeface="Georgia"/>
                          <a:ea typeface="Calibri"/>
                          <a:cs typeface="Arial"/>
                        </a:rPr>
                        <a:t>SIFT helps locate the local features in an image, commonly known as the 'keypoints' of the image. These keypoints are scale &amp; rotation invariant that can be used for various computer vision applications, like image matching, object detection, scene detection, etc.</a:t>
                      </a:r>
                      <a:endParaRPr lang="en-US" sz="11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280987">
                <a:tc>
                  <a:txBody>
                    <a:bodyPr/>
                    <a:lstStyle/>
                    <a:p>
                      <a:pPr marL="0" marR="0">
                        <a:lnSpc>
                          <a:spcPct val="107000"/>
                        </a:lnSpc>
                        <a:spcBef>
                          <a:spcPts val="0"/>
                        </a:spcBef>
                        <a:spcAft>
                          <a:spcPts val="0"/>
                        </a:spcAft>
                      </a:pPr>
                      <a:r>
                        <a:rPr lang="en-US" sz="1600" b="1">
                          <a:solidFill>
                            <a:srgbClr val="000000"/>
                          </a:solidFill>
                          <a:latin typeface="Arial"/>
                          <a:ea typeface="Calibri"/>
                          <a:cs typeface="Times New Roman"/>
                        </a:rPr>
                        <a:t>3.</a:t>
                      </a:r>
                      <a:endParaRPr lang="en-US" sz="11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100" b="1">
                          <a:solidFill>
                            <a:srgbClr val="000000"/>
                          </a:solidFill>
                          <a:latin typeface="Arial"/>
                          <a:ea typeface="Calibri"/>
                          <a:cs typeface="Times New Roman"/>
                        </a:rPr>
                        <a:t>Oriented FAST and Rotated BRIEF (ORB)</a:t>
                      </a:r>
                      <a:endParaRPr lang="en-US" sz="11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2">
                  <a:txBody>
                    <a:bodyPr/>
                    <a:lstStyle/>
                    <a:p>
                      <a:pPr marL="0" marR="0">
                        <a:lnSpc>
                          <a:spcPct val="107000"/>
                        </a:lnSpc>
                        <a:spcBef>
                          <a:spcPts val="0"/>
                        </a:spcBef>
                        <a:spcAft>
                          <a:spcPts val="0"/>
                        </a:spcAft>
                      </a:pPr>
                      <a:endParaRPr lang="en-US" sz="11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marL="0" marR="0">
                        <a:lnSpc>
                          <a:spcPct val="107000"/>
                        </a:lnSpc>
                        <a:spcBef>
                          <a:spcPts val="0"/>
                        </a:spcBef>
                        <a:spcAft>
                          <a:spcPts val="0"/>
                        </a:spcAft>
                        <a:tabLst>
                          <a:tab pos="514350" algn="l"/>
                        </a:tabLst>
                      </a:pPr>
                      <a:r>
                        <a:rPr lang="en-US" sz="1000" dirty="0">
                          <a:solidFill>
                            <a:srgbClr val="24292F"/>
                          </a:solidFill>
                          <a:latin typeface="Georgia"/>
                          <a:ea typeface="Calibri"/>
                          <a:cs typeface="Arial"/>
                        </a:rPr>
                        <a:t>ORB performs as well as SIFT on the task of feature detection (and is better than SURF) while being almost two orders of magnitude faster. ORB builds on the well-known FAST key-point detector and the BRIEF descriptor. Both these techniques are attractive because of their good performance and low cost.</a:t>
                      </a:r>
                      <a:endParaRPr lang="en-US" sz="11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pic>
        <p:nvPicPr>
          <p:cNvPr id="108" name="Picture 107" descr="pic4"/>
          <p:cNvPicPr/>
          <p:nvPr/>
        </p:nvPicPr>
        <p:blipFill>
          <a:blip r:embed="rId6" cstate="print"/>
          <a:stretch>
            <a:fillRect/>
          </a:stretch>
        </p:blipFill>
        <p:spPr>
          <a:xfrm>
            <a:off x="4929736" y="24686422"/>
            <a:ext cx="1710064" cy="1195977"/>
          </a:xfrm>
          <a:prstGeom prst="rect">
            <a:avLst/>
          </a:prstGeom>
        </p:spPr>
      </p:pic>
      <p:pic>
        <p:nvPicPr>
          <p:cNvPr id="109" name="Picture 108" descr="pic3"/>
          <p:cNvPicPr/>
          <p:nvPr/>
        </p:nvPicPr>
        <p:blipFill>
          <a:blip r:embed="rId7"/>
          <a:stretch>
            <a:fillRect/>
          </a:stretch>
        </p:blipFill>
        <p:spPr>
          <a:xfrm>
            <a:off x="8164403" y="24566485"/>
            <a:ext cx="2234149" cy="1544290"/>
          </a:xfrm>
          <a:prstGeom prst="rect">
            <a:avLst/>
          </a:prstGeom>
        </p:spPr>
      </p:pic>
      <p:pic>
        <p:nvPicPr>
          <p:cNvPr id="110" name="Picture 109" descr="F:\Mtech 2nd Sem Subject Files\ComputerVision\Assignment_Lab_Works\Lab evalution 02\sift_eval02.png"/>
          <p:cNvPicPr/>
          <p:nvPr/>
        </p:nvPicPr>
        <p:blipFill>
          <a:blip r:embed="rId8" cstate="print"/>
          <a:srcRect/>
          <a:stretch>
            <a:fillRect/>
          </a:stretch>
        </p:blipFill>
        <p:spPr bwMode="auto">
          <a:xfrm>
            <a:off x="5450558" y="26407230"/>
            <a:ext cx="4103932" cy="1831283"/>
          </a:xfrm>
          <a:prstGeom prst="rect">
            <a:avLst/>
          </a:prstGeom>
          <a:noFill/>
          <a:ln w="9525">
            <a:noFill/>
            <a:miter lim="800000"/>
            <a:headEnd/>
            <a:tailEnd/>
          </a:ln>
        </p:spPr>
      </p:pic>
      <p:pic>
        <p:nvPicPr>
          <p:cNvPr id="111" name="Picture 110" descr="pic4"/>
          <p:cNvPicPr/>
          <p:nvPr/>
        </p:nvPicPr>
        <p:blipFill>
          <a:blip r:embed="rId9"/>
          <a:stretch>
            <a:fillRect/>
          </a:stretch>
        </p:blipFill>
        <p:spPr>
          <a:xfrm>
            <a:off x="5435698" y="28889144"/>
            <a:ext cx="4425875" cy="1929973"/>
          </a:xfrm>
          <a:prstGeom prst="rect">
            <a:avLst/>
          </a:prstGeom>
        </p:spPr>
      </p:pic>
      <p:pic>
        <p:nvPicPr>
          <p:cNvPr id="112" name="Picture 111" descr="F:\Mtech 2nd Sem Subject Files\ComputerVision\Assignment_Lab_Works\Lab evalution 02\brief_eval02.png"/>
          <p:cNvPicPr/>
          <p:nvPr/>
        </p:nvPicPr>
        <p:blipFill>
          <a:blip r:embed="rId10"/>
          <a:srcRect/>
          <a:stretch>
            <a:fillRect/>
          </a:stretch>
        </p:blipFill>
        <p:spPr bwMode="auto">
          <a:xfrm>
            <a:off x="1915995" y="30961494"/>
            <a:ext cx="5669870" cy="2782367"/>
          </a:xfrm>
          <a:prstGeom prst="rect">
            <a:avLst/>
          </a:prstGeom>
          <a:noFill/>
          <a:ln w="9525">
            <a:noFill/>
            <a:miter lim="800000"/>
            <a:headEnd/>
            <a:tailEnd/>
          </a:ln>
        </p:spPr>
      </p:pic>
      <p:pic>
        <p:nvPicPr>
          <p:cNvPr id="113" name="Picture 112" descr="pic11"/>
          <p:cNvPicPr/>
          <p:nvPr/>
        </p:nvPicPr>
        <p:blipFill>
          <a:blip r:embed="rId11" cstate="print"/>
          <a:stretch>
            <a:fillRect/>
          </a:stretch>
        </p:blipFill>
        <p:spPr>
          <a:xfrm>
            <a:off x="7906391" y="31168420"/>
            <a:ext cx="4824229" cy="2284042"/>
          </a:xfrm>
          <a:prstGeom prst="rect">
            <a:avLst/>
          </a:prstGeom>
        </p:spPr>
      </p:pic>
      <p:pic>
        <p:nvPicPr>
          <p:cNvPr id="114" name="Picture 113"/>
          <p:cNvPicPr/>
          <p:nvPr/>
        </p:nvPicPr>
        <p:blipFill>
          <a:blip r:embed="rId12" cstate="print"/>
          <a:stretch>
            <a:fillRect/>
          </a:stretch>
        </p:blipFill>
        <p:spPr>
          <a:xfrm>
            <a:off x="1187516" y="12014642"/>
            <a:ext cx="12841305" cy="3197760"/>
          </a:xfrm>
          <a:prstGeom prst="rect">
            <a:avLst/>
          </a:prstGeom>
        </p:spPr>
      </p:pic>
      <p:graphicFrame>
        <p:nvGraphicFramePr>
          <p:cNvPr id="115" name="Table 114"/>
          <p:cNvGraphicFramePr>
            <a:graphicFrameLocks noGrp="1"/>
          </p:cNvGraphicFramePr>
          <p:nvPr/>
        </p:nvGraphicFramePr>
        <p:xfrm>
          <a:off x="330497" y="34641776"/>
          <a:ext cx="14401799" cy="7878130"/>
        </p:xfrm>
        <a:graphic>
          <a:graphicData uri="http://schemas.openxmlformats.org/drawingml/2006/table">
            <a:tbl>
              <a:tblPr/>
              <a:tblGrid>
                <a:gridCol w="1830285"/>
                <a:gridCol w="3780806"/>
                <a:gridCol w="982030"/>
                <a:gridCol w="4294694"/>
                <a:gridCol w="3513984"/>
              </a:tblGrid>
              <a:tr h="157125">
                <a:tc>
                  <a:txBody>
                    <a:bodyPr/>
                    <a:lstStyle/>
                    <a:p>
                      <a:pPr marL="0" marR="0">
                        <a:lnSpc>
                          <a:spcPct val="107000"/>
                        </a:lnSpc>
                        <a:spcBef>
                          <a:spcPts val="0"/>
                        </a:spcBef>
                        <a:spcAft>
                          <a:spcPts val="0"/>
                        </a:spcAft>
                      </a:pPr>
                      <a:r>
                        <a:rPr lang="en-US" sz="900" b="1" dirty="0">
                          <a:solidFill>
                            <a:srgbClr val="000000"/>
                          </a:solidFill>
                          <a:latin typeface="Arial"/>
                          <a:ea typeface="Calibri"/>
                          <a:cs typeface="Times New Roman"/>
                        </a:rPr>
                        <a:t>      Filter</a:t>
                      </a:r>
                      <a:endParaRPr lang="en-US" sz="900" dirty="0">
                        <a:latin typeface="Calibri"/>
                        <a:ea typeface="Calibri"/>
                        <a:cs typeface="Times New Roman"/>
                      </a:endParaRPr>
                    </a:p>
                  </a:txBody>
                  <a:tcPr marL="56630" marR="5663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b="1">
                          <a:solidFill>
                            <a:srgbClr val="000000"/>
                          </a:solidFill>
                          <a:latin typeface="Arial"/>
                          <a:ea typeface="Calibri"/>
                          <a:cs typeface="Times New Roman"/>
                        </a:rPr>
                        <a:t>                      Input</a:t>
                      </a:r>
                      <a:endParaRPr lang="en-US" sz="900">
                        <a:latin typeface="Calibri"/>
                        <a:ea typeface="Calibri"/>
                        <a:cs typeface="Times New Roman"/>
                      </a:endParaRPr>
                    </a:p>
                  </a:txBody>
                  <a:tcPr marL="56630" marR="5663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2">
                  <a:txBody>
                    <a:bodyPr/>
                    <a:lstStyle/>
                    <a:p>
                      <a:pPr marL="0" marR="0">
                        <a:lnSpc>
                          <a:spcPct val="107000"/>
                        </a:lnSpc>
                        <a:spcBef>
                          <a:spcPts val="0"/>
                        </a:spcBef>
                        <a:spcAft>
                          <a:spcPts val="0"/>
                        </a:spcAft>
                      </a:pPr>
                      <a:r>
                        <a:rPr lang="en-US" sz="900" b="1">
                          <a:solidFill>
                            <a:srgbClr val="000000"/>
                          </a:solidFill>
                          <a:latin typeface="Arial"/>
                          <a:ea typeface="Calibri"/>
                          <a:cs typeface="Times New Roman"/>
                        </a:rPr>
                        <a:t>                       Output</a:t>
                      </a:r>
                      <a:endParaRPr lang="en-US" sz="900">
                        <a:latin typeface="Calibri"/>
                        <a:ea typeface="Calibri"/>
                        <a:cs typeface="Times New Roman"/>
                      </a:endParaRPr>
                    </a:p>
                  </a:txBody>
                  <a:tcPr marL="56630" marR="5663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marL="0" marR="0">
                        <a:lnSpc>
                          <a:spcPct val="107000"/>
                        </a:lnSpc>
                        <a:spcBef>
                          <a:spcPts val="0"/>
                        </a:spcBef>
                        <a:spcAft>
                          <a:spcPts val="0"/>
                        </a:spcAft>
                      </a:pPr>
                      <a:endParaRPr lang="en-US" sz="900">
                        <a:latin typeface="Calibri"/>
                        <a:ea typeface="Calibri"/>
                        <a:cs typeface="Times New Roman"/>
                      </a:endParaRPr>
                    </a:p>
                  </a:txBody>
                  <a:tcPr marL="56630" marR="5663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b="1">
                          <a:solidFill>
                            <a:srgbClr val="000000"/>
                          </a:solidFill>
                          <a:latin typeface="Arial"/>
                          <a:ea typeface="Calibri"/>
                          <a:cs typeface="Times New Roman"/>
                        </a:rPr>
                        <a:t> Inference </a:t>
                      </a:r>
                      <a:endParaRPr lang="en-US" sz="900">
                        <a:latin typeface="Calibri"/>
                        <a:ea typeface="Calibri"/>
                        <a:cs typeface="Times New Roman"/>
                      </a:endParaRPr>
                    </a:p>
                  </a:txBody>
                  <a:tcPr marL="56630" marR="5663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284419">
                <a:tc>
                  <a:txBody>
                    <a:bodyPr/>
                    <a:lstStyle/>
                    <a:p>
                      <a:pPr marL="0" marR="0">
                        <a:lnSpc>
                          <a:spcPct val="107000"/>
                        </a:lnSpc>
                        <a:spcBef>
                          <a:spcPts val="0"/>
                        </a:spcBef>
                        <a:spcAft>
                          <a:spcPts val="0"/>
                        </a:spcAft>
                      </a:pPr>
                      <a:r>
                        <a:rPr lang="en-US" sz="900" dirty="0">
                          <a:latin typeface="Arial"/>
                          <a:ea typeface="Calibri"/>
                          <a:cs typeface="Times New Roman"/>
                        </a:rPr>
                        <a:t>Brightness and Contrast</a:t>
                      </a:r>
                      <a:endParaRPr lang="en-US" sz="900" dirty="0">
                        <a:latin typeface="Calibri"/>
                        <a:ea typeface="Calibri"/>
                        <a:cs typeface="Times New Roman"/>
                      </a:endParaRPr>
                    </a:p>
                  </a:txBody>
                  <a:tcPr marL="56630" marR="5663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endParaRPr lang="en-US" sz="900">
                        <a:latin typeface="Calibri"/>
                        <a:ea typeface="Calibri"/>
                        <a:cs typeface="Times New Roman"/>
                      </a:endParaRPr>
                    </a:p>
                  </a:txBody>
                  <a:tcPr marL="56630" marR="5663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2">
                  <a:txBody>
                    <a:bodyPr/>
                    <a:lstStyle/>
                    <a:p>
                      <a:endParaRPr lang="en-US" dirty="0"/>
                    </a:p>
                  </a:txBody>
                  <a:tcPr marL="56630" marR="5663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marL="0" marR="0">
                        <a:lnSpc>
                          <a:spcPct val="107000"/>
                        </a:lnSpc>
                        <a:spcBef>
                          <a:spcPts val="0"/>
                        </a:spcBef>
                        <a:spcAft>
                          <a:spcPts val="0"/>
                        </a:spcAft>
                      </a:pPr>
                      <a:endParaRPr lang="en-US" sz="900">
                        <a:latin typeface="Calibri"/>
                        <a:ea typeface="Calibri"/>
                        <a:cs typeface="Times New Roman"/>
                      </a:endParaRPr>
                    </a:p>
                  </a:txBody>
                  <a:tcPr marL="56630" marR="5663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dirty="0">
                          <a:latin typeface="Calibri"/>
                          <a:ea typeface="Calibri"/>
                          <a:cs typeface="Times New Roman"/>
                        </a:rPr>
                        <a:t>Contrast refers to the brightness difference between various objects or parts of an image, whereas brightness refers to the overall lightness or darkness of an image.</a:t>
                      </a:r>
                      <a:endParaRPr lang="en-US" sz="900" dirty="0">
                        <a:latin typeface="Calibri"/>
                        <a:ea typeface="Calibri"/>
                        <a:cs typeface="Times New Roman"/>
                      </a:endParaRPr>
                    </a:p>
                    <a:p>
                      <a:pPr marL="0" marR="0">
                        <a:lnSpc>
                          <a:spcPct val="107000"/>
                        </a:lnSpc>
                        <a:spcBef>
                          <a:spcPts val="0"/>
                        </a:spcBef>
                        <a:spcAft>
                          <a:spcPts val="0"/>
                        </a:spcAft>
                      </a:pPr>
                      <a:r>
                        <a:rPr lang="en-US" sz="800" dirty="0">
                          <a:solidFill>
                            <a:srgbClr val="202124"/>
                          </a:solidFill>
                          <a:latin typeface="Calibri"/>
                          <a:ea typeface="Calibri"/>
                          <a:cs typeface="Calibri"/>
                        </a:rPr>
                        <a:t>Adding a positive constant to all of the image pixel values makes the image brighter.</a:t>
                      </a:r>
                      <a:endParaRPr lang="en-US" sz="900" dirty="0">
                        <a:latin typeface="Calibri"/>
                        <a:ea typeface="Calibri"/>
                        <a:cs typeface="Times New Roman"/>
                      </a:endParaRPr>
                    </a:p>
                  </a:txBody>
                  <a:tcPr marL="56630" marR="5663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342212">
                <a:tc>
                  <a:txBody>
                    <a:bodyPr/>
                    <a:lstStyle/>
                    <a:p>
                      <a:pPr marL="0" marR="0">
                        <a:lnSpc>
                          <a:spcPct val="107000"/>
                        </a:lnSpc>
                        <a:spcBef>
                          <a:spcPts val="0"/>
                        </a:spcBef>
                        <a:spcAft>
                          <a:spcPts val="0"/>
                        </a:spcAft>
                      </a:pPr>
                      <a:r>
                        <a:rPr lang="en-US" sz="900">
                          <a:latin typeface="Calibri"/>
                          <a:ea typeface="Calibri"/>
                          <a:cs typeface="Times New Roman"/>
                        </a:rPr>
                        <a:t>Histogram Equalization</a:t>
                      </a:r>
                    </a:p>
                  </a:txBody>
                  <a:tcPr marL="56630" marR="5663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3">
                  <a:txBody>
                    <a:bodyPr/>
                    <a:lstStyle/>
                    <a:p>
                      <a:pPr marL="0" marR="0">
                        <a:lnSpc>
                          <a:spcPct val="107000"/>
                        </a:lnSpc>
                        <a:spcBef>
                          <a:spcPts val="0"/>
                        </a:spcBef>
                        <a:spcAft>
                          <a:spcPts val="0"/>
                        </a:spcAft>
                      </a:pPr>
                      <a:endParaRPr lang="en-US" sz="900" dirty="0">
                        <a:latin typeface="Calibri"/>
                        <a:ea typeface="Calibri"/>
                        <a:cs typeface="Times New Roman"/>
                      </a:endParaRPr>
                    </a:p>
                  </a:txBody>
                  <a:tcPr marL="56630" marR="5663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a:txBody>
                    <a:bodyPr/>
                    <a:lstStyle/>
                    <a:p>
                      <a:pPr marL="0" marR="0">
                        <a:lnSpc>
                          <a:spcPct val="107000"/>
                        </a:lnSpc>
                        <a:spcBef>
                          <a:spcPts val="0"/>
                        </a:spcBef>
                        <a:spcAft>
                          <a:spcPts val="0"/>
                        </a:spcAft>
                      </a:pPr>
                      <a:r>
                        <a:rPr lang="en-US" sz="800" dirty="0">
                          <a:latin typeface="Calibri"/>
                          <a:ea typeface="Calibri"/>
                          <a:cs typeface="Calibri"/>
                        </a:rPr>
                        <a:t>In image processing, a histogram is a crucial tool. It's a graphical representation of how data is distributed. An image histogram is a graphical depiction of a digital image's pixel intensity distribution. The x-axis represents the variable's possible range of values</a:t>
                      </a:r>
                      <a:endParaRPr lang="en-US" sz="900" dirty="0">
                        <a:latin typeface="Calibri"/>
                        <a:ea typeface="Calibri"/>
                        <a:cs typeface="Times New Roman"/>
                      </a:endParaRPr>
                    </a:p>
                  </a:txBody>
                  <a:tcPr marL="56630" marR="5663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252244">
                <a:tc>
                  <a:txBody>
                    <a:bodyPr/>
                    <a:lstStyle/>
                    <a:p>
                      <a:pPr marL="0" marR="0">
                        <a:lnSpc>
                          <a:spcPct val="107000"/>
                        </a:lnSpc>
                        <a:spcBef>
                          <a:spcPts val="0"/>
                        </a:spcBef>
                        <a:spcAft>
                          <a:spcPts val="0"/>
                        </a:spcAft>
                      </a:pPr>
                      <a:r>
                        <a:rPr lang="en-US" sz="900">
                          <a:latin typeface="Calibri"/>
                          <a:ea typeface="Calibri"/>
                          <a:cs typeface="Times New Roman"/>
                        </a:rPr>
                        <a:t>Averaging filter</a:t>
                      </a:r>
                    </a:p>
                  </a:txBody>
                  <a:tcPr marL="56630" marR="5663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3">
                  <a:txBody>
                    <a:bodyPr/>
                    <a:lstStyle/>
                    <a:p>
                      <a:pPr marL="0" marR="0">
                        <a:lnSpc>
                          <a:spcPct val="107000"/>
                        </a:lnSpc>
                        <a:spcBef>
                          <a:spcPts val="0"/>
                        </a:spcBef>
                        <a:spcAft>
                          <a:spcPts val="0"/>
                        </a:spcAft>
                        <a:tabLst>
                          <a:tab pos="948055" algn="l"/>
                        </a:tabLst>
                      </a:pPr>
                      <a:endParaRPr lang="en-US" sz="900" dirty="0">
                        <a:latin typeface="Calibri"/>
                        <a:ea typeface="Calibri"/>
                        <a:cs typeface="Times New Roman"/>
                      </a:endParaRPr>
                    </a:p>
                  </a:txBody>
                  <a:tcPr marL="56630" marR="5663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a:txBody>
                    <a:bodyPr/>
                    <a:lstStyle/>
                    <a:p>
                      <a:pPr marL="0" marR="0">
                        <a:lnSpc>
                          <a:spcPct val="107000"/>
                        </a:lnSpc>
                        <a:spcBef>
                          <a:spcPts val="0"/>
                        </a:spcBef>
                        <a:spcAft>
                          <a:spcPts val="0"/>
                        </a:spcAft>
                      </a:pPr>
                      <a:r>
                        <a:rPr lang="en-US" sz="800">
                          <a:latin typeface="Calibri"/>
                          <a:ea typeface="Calibri"/>
                          <a:cs typeface="Times New Roman"/>
                        </a:rPr>
                        <a:t>Average filtering is a technique for smoothing photographs by lowering the intensity fluctuation between adjacent pixels. The average filter replaces each value with the average value of neighbouring pixels, including itself, as it moves through the image pixel by pixel.</a:t>
                      </a:r>
                      <a:endParaRPr lang="en-US" sz="900">
                        <a:latin typeface="Calibri"/>
                        <a:ea typeface="Calibri"/>
                        <a:cs typeface="Times New Roman"/>
                      </a:endParaRPr>
                    </a:p>
                  </a:txBody>
                  <a:tcPr marL="56630" marR="5663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182965">
                <a:tc>
                  <a:txBody>
                    <a:bodyPr/>
                    <a:lstStyle/>
                    <a:p>
                      <a:pPr marL="0" marR="0">
                        <a:lnSpc>
                          <a:spcPct val="107000"/>
                        </a:lnSpc>
                        <a:spcBef>
                          <a:spcPts val="0"/>
                        </a:spcBef>
                        <a:spcAft>
                          <a:spcPts val="0"/>
                        </a:spcAft>
                      </a:pPr>
                      <a:r>
                        <a:rPr lang="en-US" sz="900">
                          <a:latin typeface="Calibri"/>
                          <a:ea typeface="Calibri"/>
                          <a:cs typeface="Times New Roman"/>
                        </a:rPr>
                        <a:t>Median Filter</a:t>
                      </a:r>
                    </a:p>
                  </a:txBody>
                  <a:tcPr marL="56630" marR="5663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3">
                  <a:txBody>
                    <a:bodyPr/>
                    <a:lstStyle/>
                    <a:p>
                      <a:pPr marL="0" marR="0">
                        <a:lnSpc>
                          <a:spcPct val="107000"/>
                        </a:lnSpc>
                        <a:spcBef>
                          <a:spcPts val="0"/>
                        </a:spcBef>
                        <a:spcAft>
                          <a:spcPts val="0"/>
                        </a:spcAft>
                      </a:pPr>
                      <a:endParaRPr lang="en-US" sz="900" dirty="0">
                        <a:latin typeface="Calibri"/>
                        <a:ea typeface="Calibri"/>
                        <a:cs typeface="Times New Roman"/>
                      </a:endParaRPr>
                    </a:p>
                  </a:txBody>
                  <a:tcPr marL="56630" marR="5663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a:txBody>
                    <a:bodyPr/>
                    <a:lstStyle/>
                    <a:p>
                      <a:pPr marL="0" marR="0">
                        <a:lnSpc>
                          <a:spcPct val="107000"/>
                        </a:lnSpc>
                        <a:spcBef>
                          <a:spcPts val="0"/>
                        </a:spcBef>
                        <a:spcAft>
                          <a:spcPts val="0"/>
                        </a:spcAft>
                      </a:pPr>
                      <a:r>
                        <a:rPr lang="en-US" sz="900" dirty="0">
                          <a:latin typeface="Calibri"/>
                          <a:ea typeface="Calibri"/>
                          <a:cs typeface="Times New Roman"/>
                        </a:rPr>
                        <a:t>The median filter is a non-linear digital filter that is commonly used to reduce noise from images.</a:t>
                      </a:r>
                    </a:p>
                  </a:txBody>
                  <a:tcPr marL="56630" marR="5663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436915">
                <a:tc>
                  <a:txBody>
                    <a:bodyPr/>
                    <a:lstStyle/>
                    <a:p>
                      <a:pPr marL="0" marR="0" algn="l">
                        <a:lnSpc>
                          <a:spcPct val="107000"/>
                        </a:lnSpc>
                        <a:spcBef>
                          <a:spcPts val="0"/>
                        </a:spcBef>
                        <a:spcAft>
                          <a:spcPts val="0"/>
                        </a:spcAft>
                      </a:pPr>
                      <a:r>
                        <a:rPr lang="en-US" sz="900" dirty="0" smtClean="0">
                          <a:latin typeface="Calibri"/>
                          <a:ea typeface="Calibri"/>
                          <a:cs typeface="Times New Roman"/>
                        </a:rPr>
                        <a:t>Erosion and Dilation</a:t>
                      </a:r>
                      <a:endParaRPr lang="en-US" sz="900" dirty="0">
                        <a:latin typeface="Calibri"/>
                        <a:ea typeface="Calibri"/>
                        <a:cs typeface="Times New Roman"/>
                      </a:endParaRPr>
                    </a:p>
                  </a:txBody>
                  <a:tcPr marL="56630" marR="5663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3">
                  <a:txBody>
                    <a:bodyPr/>
                    <a:lstStyle/>
                    <a:p>
                      <a:pPr marL="0" marR="0">
                        <a:lnSpc>
                          <a:spcPct val="107000"/>
                        </a:lnSpc>
                        <a:spcBef>
                          <a:spcPts val="0"/>
                        </a:spcBef>
                        <a:spcAft>
                          <a:spcPts val="0"/>
                        </a:spcAft>
                      </a:pPr>
                      <a:endParaRPr lang="en-US" sz="900">
                        <a:latin typeface="Calibri"/>
                        <a:ea typeface="Calibri"/>
                        <a:cs typeface="Times New Roman"/>
                      </a:endParaRPr>
                    </a:p>
                  </a:txBody>
                  <a:tcPr marL="56630" marR="5663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a:txBody>
                    <a:bodyPr/>
                    <a:lstStyle/>
                    <a:p>
                      <a:pPr marL="0" marR="0">
                        <a:lnSpc>
                          <a:spcPct val="107000"/>
                        </a:lnSpc>
                        <a:spcBef>
                          <a:spcPts val="0"/>
                        </a:spcBef>
                        <a:spcAft>
                          <a:spcPts val="0"/>
                        </a:spcAft>
                      </a:pPr>
                      <a:r>
                        <a:rPr lang="en-US" sz="800" dirty="0">
                          <a:latin typeface="Calibri"/>
                          <a:ea typeface="Calibri"/>
                          <a:cs typeface="Times New Roman"/>
                        </a:rPr>
                        <a:t>In an image, dilation adds pixels to object boundaries, whereas erosion removes pixels from object boundaries. The size and shape of the structuring element used to process the image determines the number of pixels added or removed from the objects in the image.</a:t>
                      </a:r>
                      <a:endParaRPr lang="en-US" sz="900" dirty="0">
                        <a:latin typeface="Calibri"/>
                        <a:ea typeface="Calibri"/>
                        <a:cs typeface="Times New Roman"/>
                      </a:endParaRPr>
                    </a:p>
                  </a:txBody>
                  <a:tcPr marL="56630" marR="5663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065125">
                <a:tc>
                  <a:txBody>
                    <a:bodyPr/>
                    <a:lstStyle/>
                    <a:p>
                      <a:pPr marL="0" marR="0">
                        <a:lnSpc>
                          <a:spcPct val="107000"/>
                        </a:lnSpc>
                        <a:spcBef>
                          <a:spcPts val="0"/>
                        </a:spcBef>
                        <a:spcAft>
                          <a:spcPts val="0"/>
                        </a:spcAft>
                      </a:pPr>
                      <a:r>
                        <a:rPr lang="en-US" sz="900">
                          <a:latin typeface="Calibri"/>
                          <a:ea typeface="Calibri"/>
                          <a:cs typeface="Times New Roman"/>
                        </a:rPr>
                        <a:t>Inverting an image</a:t>
                      </a:r>
                    </a:p>
                  </a:txBody>
                  <a:tcPr marL="56630" marR="5663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3">
                  <a:txBody>
                    <a:bodyPr/>
                    <a:lstStyle/>
                    <a:p>
                      <a:pPr marL="0" marR="0">
                        <a:lnSpc>
                          <a:spcPct val="107000"/>
                        </a:lnSpc>
                        <a:spcBef>
                          <a:spcPts val="0"/>
                        </a:spcBef>
                        <a:spcAft>
                          <a:spcPts val="0"/>
                        </a:spcAft>
                      </a:pPr>
                      <a:endParaRPr lang="en-US" sz="900">
                        <a:latin typeface="Calibri"/>
                        <a:ea typeface="Calibri"/>
                        <a:cs typeface="Times New Roman"/>
                      </a:endParaRPr>
                    </a:p>
                  </a:txBody>
                  <a:tcPr marL="56630" marR="5663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a:txBody>
                    <a:bodyPr/>
                    <a:lstStyle/>
                    <a:p>
                      <a:pPr marL="0" marR="0">
                        <a:lnSpc>
                          <a:spcPct val="107000"/>
                        </a:lnSpc>
                        <a:spcBef>
                          <a:spcPts val="0"/>
                        </a:spcBef>
                        <a:spcAft>
                          <a:spcPts val="0"/>
                        </a:spcAft>
                      </a:pPr>
                      <a:r>
                        <a:rPr lang="en-US" sz="900" dirty="0">
                          <a:latin typeface="Calibri"/>
                          <a:ea typeface="Calibri"/>
                          <a:cs typeface="Times New Roman"/>
                        </a:rPr>
                        <a:t>Light areas are mapped to dark, and dark areas are mapped to light in this image processing technique.</a:t>
                      </a:r>
                    </a:p>
                  </a:txBody>
                  <a:tcPr marL="56630" marR="5663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57125">
                <a:tc>
                  <a:txBody>
                    <a:bodyPr/>
                    <a:lstStyle/>
                    <a:p>
                      <a:pPr marL="0" marR="0">
                        <a:lnSpc>
                          <a:spcPct val="107000"/>
                        </a:lnSpc>
                        <a:spcBef>
                          <a:spcPts val="0"/>
                        </a:spcBef>
                        <a:spcAft>
                          <a:spcPts val="0"/>
                        </a:spcAft>
                      </a:pPr>
                      <a:endParaRPr lang="en-US" sz="900">
                        <a:latin typeface="Calibri"/>
                        <a:ea typeface="Calibri"/>
                        <a:cs typeface="Times New Roman"/>
                      </a:endParaRPr>
                    </a:p>
                  </a:txBody>
                  <a:tcPr marL="56630" marR="5663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2">
                  <a:txBody>
                    <a:bodyPr/>
                    <a:lstStyle/>
                    <a:p>
                      <a:pPr marL="0" marR="0">
                        <a:lnSpc>
                          <a:spcPct val="107000"/>
                        </a:lnSpc>
                        <a:spcBef>
                          <a:spcPts val="0"/>
                        </a:spcBef>
                        <a:spcAft>
                          <a:spcPts val="0"/>
                        </a:spcAft>
                      </a:pPr>
                      <a:endParaRPr lang="en-US" sz="900">
                        <a:latin typeface="Calibri"/>
                        <a:ea typeface="Calibri"/>
                        <a:cs typeface="Times New Roman"/>
                      </a:endParaRPr>
                    </a:p>
                  </a:txBody>
                  <a:tcPr marL="56630" marR="5663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marL="0" marR="0">
                        <a:lnSpc>
                          <a:spcPct val="107000"/>
                        </a:lnSpc>
                        <a:spcBef>
                          <a:spcPts val="0"/>
                        </a:spcBef>
                        <a:spcAft>
                          <a:spcPts val="0"/>
                        </a:spcAft>
                      </a:pPr>
                      <a:endParaRPr lang="en-US" sz="900" dirty="0">
                        <a:latin typeface="Calibri"/>
                        <a:ea typeface="Calibri"/>
                        <a:cs typeface="Times New Roman"/>
                      </a:endParaRPr>
                    </a:p>
                  </a:txBody>
                  <a:tcPr marL="56630" marR="5663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endParaRPr lang="en-US" sz="900" dirty="0">
                        <a:latin typeface="Calibri"/>
                        <a:ea typeface="Calibri"/>
                        <a:cs typeface="Times New Roman"/>
                      </a:endParaRPr>
                    </a:p>
                  </a:txBody>
                  <a:tcPr marL="56630" marR="5663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2064" name="Rectangle 16"/>
          <p:cNvSpPr>
            <a:spLocks noChangeArrowheads="1"/>
          </p:cNvSpPr>
          <p:nvPr/>
        </p:nvSpPr>
        <p:spPr bwMode="auto">
          <a:xfrm>
            <a:off x="0" y="0"/>
            <a:ext cx="30267275"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pic>
        <p:nvPicPr>
          <p:cNvPr id="121" name="Picture 120" descr="F:\Mtech 2nd Sem Subject Files\ComputerVision\Assignment_Lab_Works\Task 01_Image Processing Programs\prog1.png"/>
          <p:cNvPicPr/>
          <p:nvPr/>
        </p:nvPicPr>
        <p:blipFill>
          <a:blip r:embed="rId13" cstate="print"/>
          <a:srcRect/>
          <a:stretch>
            <a:fillRect/>
          </a:stretch>
        </p:blipFill>
        <p:spPr bwMode="auto">
          <a:xfrm>
            <a:off x="3107213" y="34922855"/>
            <a:ext cx="1812331" cy="1030309"/>
          </a:xfrm>
          <a:prstGeom prst="rect">
            <a:avLst/>
          </a:prstGeom>
          <a:noFill/>
          <a:ln w="9525">
            <a:noFill/>
            <a:miter lim="800000"/>
            <a:headEnd/>
            <a:tailEnd/>
          </a:ln>
        </p:spPr>
      </p:pic>
      <p:pic>
        <p:nvPicPr>
          <p:cNvPr id="122" name="Picture 121" descr="C:\Users\RAAHUL VARMAN\Desktop\prog2 otuput.png"/>
          <p:cNvPicPr/>
          <p:nvPr/>
        </p:nvPicPr>
        <p:blipFill>
          <a:blip r:embed="rId14" cstate="print"/>
          <a:srcRect/>
          <a:stretch>
            <a:fillRect/>
          </a:stretch>
        </p:blipFill>
        <p:spPr bwMode="auto">
          <a:xfrm>
            <a:off x="6715730" y="34897096"/>
            <a:ext cx="2919097" cy="1159099"/>
          </a:xfrm>
          <a:prstGeom prst="rect">
            <a:avLst/>
          </a:prstGeom>
          <a:noFill/>
          <a:ln w="9525">
            <a:noFill/>
            <a:miter lim="800000"/>
            <a:headEnd/>
            <a:tailEnd/>
          </a:ln>
        </p:spPr>
      </p:pic>
      <p:pic>
        <p:nvPicPr>
          <p:cNvPr id="123" name="Picture 122" descr="F:\Mtech 2nd Sem Subject Files\ComputerVision\Assignment_Lab_Works\Task 01_Image Processing Programs\prog3.1 otuput.png"/>
          <p:cNvPicPr/>
          <p:nvPr/>
        </p:nvPicPr>
        <p:blipFill>
          <a:blip r:embed="rId15" cstate="print"/>
          <a:srcRect/>
          <a:stretch>
            <a:fillRect/>
          </a:stretch>
        </p:blipFill>
        <p:spPr bwMode="auto">
          <a:xfrm>
            <a:off x="4237479" y="36177499"/>
            <a:ext cx="4426528" cy="1153053"/>
          </a:xfrm>
          <a:prstGeom prst="rect">
            <a:avLst/>
          </a:prstGeom>
          <a:noFill/>
          <a:ln w="9525">
            <a:noFill/>
            <a:miter lim="800000"/>
            <a:headEnd/>
            <a:tailEnd/>
          </a:ln>
        </p:spPr>
      </p:pic>
      <p:pic>
        <p:nvPicPr>
          <p:cNvPr id="124" name="Picture 123" descr="C:\Users\RAAHUL VARMAN\Desktop\prog4 otuput.png"/>
          <p:cNvPicPr/>
          <p:nvPr/>
        </p:nvPicPr>
        <p:blipFill>
          <a:blip r:embed="rId16" cstate="print"/>
          <a:srcRect/>
          <a:stretch>
            <a:fillRect/>
          </a:stretch>
        </p:blipFill>
        <p:spPr bwMode="auto">
          <a:xfrm>
            <a:off x="4173271" y="37472432"/>
            <a:ext cx="4525692" cy="1163782"/>
          </a:xfrm>
          <a:prstGeom prst="rect">
            <a:avLst/>
          </a:prstGeom>
          <a:noFill/>
          <a:ln w="9525">
            <a:noFill/>
            <a:miter lim="800000"/>
            <a:headEnd/>
            <a:tailEnd/>
          </a:ln>
        </p:spPr>
      </p:pic>
      <p:pic>
        <p:nvPicPr>
          <p:cNvPr id="125" name="Picture 124" descr="C:\Users\RAAHUL VARMAN\Desktop\prog5 otuput.png"/>
          <p:cNvPicPr/>
          <p:nvPr/>
        </p:nvPicPr>
        <p:blipFill>
          <a:blip r:embed="rId17" cstate="print"/>
          <a:srcRect/>
          <a:stretch>
            <a:fillRect/>
          </a:stretch>
        </p:blipFill>
        <p:spPr bwMode="auto">
          <a:xfrm>
            <a:off x="4169424" y="38755422"/>
            <a:ext cx="4461469" cy="964641"/>
          </a:xfrm>
          <a:prstGeom prst="rect">
            <a:avLst/>
          </a:prstGeom>
          <a:noFill/>
          <a:ln w="9525">
            <a:noFill/>
            <a:miter lim="800000"/>
            <a:headEnd/>
            <a:tailEnd/>
          </a:ln>
        </p:spPr>
      </p:pic>
      <p:pic>
        <p:nvPicPr>
          <p:cNvPr id="126" name="Picture 125" descr="C:\Users\RAAHUL VARMAN\Desktop\prog10 otuput.png"/>
          <p:cNvPicPr/>
          <p:nvPr/>
        </p:nvPicPr>
        <p:blipFill>
          <a:blip r:embed="rId18" cstate="print"/>
          <a:srcRect/>
          <a:stretch>
            <a:fillRect/>
          </a:stretch>
        </p:blipFill>
        <p:spPr bwMode="auto">
          <a:xfrm>
            <a:off x="4523182" y="39856686"/>
            <a:ext cx="3585197" cy="1280196"/>
          </a:xfrm>
          <a:prstGeom prst="rect">
            <a:avLst/>
          </a:prstGeom>
          <a:noFill/>
          <a:ln w="9525">
            <a:noFill/>
            <a:miter lim="800000"/>
            <a:headEnd/>
            <a:tailEnd/>
          </a:ln>
        </p:spPr>
      </p:pic>
      <p:pic>
        <p:nvPicPr>
          <p:cNvPr id="128" name="Picture 127" descr="C:\Users\RAAHUL VARMAN\Desktop\prog11 otuput.png"/>
          <p:cNvPicPr/>
          <p:nvPr/>
        </p:nvPicPr>
        <p:blipFill>
          <a:blip r:embed="rId19" cstate="print"/>
          <a:srcRect/>
          <a:stretch>
            <a:fillRect/>
          </a:stretch>
        </p:blipFill>
        <p:spPr bwMode="auto">
          <a:xfrm>
            <a:off x="4300055" y="41382549"/>
            <a:ext cx="4461468" cy="960136"/>
          </a:xfrm>
          <a:prstGeom prst="rect">
            <a:avLst/>
          </a:prstGeom>
          <a:noFill/>
          <a:ln w="9525">
            <a:noFill/>
            <a:miter lim="800000"/>
            <a:headEnd/>
            <a:tailEnd/>
          </a:ln>
        </p:spPr>
      </p:pic>
      <p:sp>
        <p:nvSpPr>
          <p:cNvPr id="2066" name="Rectangle 18"/>
          <p:cNvSpPr>
            <a:spLocks noChangeArrowheads="1"/>
          </p:cNvSpPr>
          <p:nvPr/>
        </p:nvSpPr>
        <p:spPr bwMode="auto">
          <a:xfrm>
            <a:off x="15914451" y="2957209"/>
            <a:ext cx="2529191" cy="30777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tabLst/>
            </a:pPr>
            <a:r>
              <a:rPr kumimoji="0" lang="en-US" sz="1400" b="1" i="0" strike="noStrike" cap="none" normalizeH="0" baseline="0" dirty="0" smtClean="0">
                <a:ln>
                  <a:noFill/>
                </a:ln>
                <a:solidFill>
                  <a:schemeClr val="tx1"/>
                </a:solidFill>
                <a:effectLst/>
                <a:latin typeface="Arial" pitchFamily="34" charset="0"/>
                <a:ea typeface="Calibri" pitchFamily="34" charset="0"/>
                <a:cs typeface="Arial" pitchFamily="34" charset="0"/>
              </a:rPr>
              <a:t>Lucas </a:t>
            </a:r>
            <a:r>
              <a:rPr kumimoji="0" lang="en-US" sz="1400" b="1" i="0" strike="noStrike" cap="none" normalizeH="0" baseline="0" dirty="0" err="1" smtClean="0">
                <a:ln>
                  <a:noFill/>
                </a:ln>
                <a:solidFill>
                  <a:schemeClr val="tx1"/>
                </a:solidFill>
                <a:effectLst/>
                <a:latin typeface="Arial" pitchFamily="34" charset="0"/>
                <a:ea typeface="Calibri" pitchFamily="34" charset="0"/>
                <a:cs typeface="Arial" pitchFamily="34" charset="0"/>
              </a:rPr>
              <a:t>Kanade</a:t>
            </a:r>
            <a:r>
              <a:rPr kumimoji="0" lang="en-US" sz="1400" b="1" i="0" strike="noStrike" cap="none" normalizeH="0" baseline="0" dirty="0" smtClean="0">
                <a:ln>
                  <a:noFill/>
                </a:ln>
                <a:solidFill>
                  <a:schemeClr val="tx1"/>
                </a:solidFill>
                <a:effectLst/>
                <a:latin typeface="Arial" pitchFamily="34" charset="0"/>
                <a:ea typeface="Calibri" pitchFamily="34" charset="0"/>
                <a:cs typeface="Arial" pitchFamily="34" charset="0"/>
              </a:rPr>
              <a:t> Algorithm:</a:t>
            </a:r>
            <a:endParaRPr kumimoji="0" lang="en-US" sz="1800" b="1" i="0" strike="noStrike" cap="none" normalizeH="0" baseline="0" dirty="0" smtClean="0">
              <a:ln>
                <a:noFill/>
              </a:ln>
              <a:solidFill>
                <a:schemeClr val="tx1"/>
              </a:solidFill>
              <a:effectLst/>
              <a:latin typeface="Arial" pitchFamily="34" charset="0"/>
              <a:cs typeface="Arial" pitchFamily="34" charset="0"/>
            </a:endParaRPr>
          </a:p>
        </p:txBody>
      </p:sp>
      <p:graphicFrame>
        <p:nvGraphicFramePr>
          <p:cNvPr id="131" name="Table 130"/>
          <p:cNvGraphicFramePr>
            <a:graphicFrameLocks noGrp="1"/>
          </p:cNvGraphicFramePr>
          <p:nvPr/>
        </p:nvGraphicFramePr>
        <p:xfrm>
          <a:off x="16067857" y="3473187"/>
          <a:ext cx="6069330" cy="7447529"/>
        </p:xfrm>
        <a:graphic>
          <a:graphicData uri="http://schemas.openxmlformats.org/drawingml/2006/table">
            <a:tbl>
              <a:tblPr/>
              <a:tblGrid>
                <a:gridCol w="1325880"/>
                <a:gridCol w="3510280"/>
                <a:gridCol w="1233170"/>
              </a:tblGrid>
              <a:tr h="1731010">
                <a:tc>
                  <a:txBody>
                    <a:bodyPr/>
                    <a:lstStyle/>
                    <a:p>
                      <a:pPr marL="0" marR="0">
                        <a:lnSpc>
                          <a:spcPct val="107000"/>
                        </a:lnSpc>
                        <a:spcBef>
                          <a:spcPts val="0"/>
                        </a:spcBef>
                        <a:spcAft>
                          <a:spcPts val="0"/>
                        </a:spcAft>
                      </a:pPr>
                      <a:r>
                        <a:rPr lang="en-US" sz="1100" b="1" dirty="0">
                          <a:latin typeface="Calibri"/>
                          <a:ea typeface="Calibri"/>
                          <a:cs typeface="Times New Roman"/>
                        </a:rPr>
                        <a:t>        Original video</a:t>
                      </a:r>
                      <a:endParaRPr lang="en-US" sz="11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endParaRPr lang="en-US" sz="11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100" b="1">
                          <a:latin typeface="Calibri"/>
                          <a:ea typeface="Calibri"/>
                          <a:cs typeface="Times New Roman"/>
                        </a:rPr>
                        <a:t>Time taken for original video is 3mins 41secs</a:t>
                      </a:r>
                      <a:endParaRPr lang="en-US" sz="11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588135">
                <a:tc>
                  <a:txBody>
                    <a:bodyPr/>
                    <a:lstStyle/>
                    <a:p>
                      <a:pPr marL="0" marR="0">
                        <a:lnSpc>
                          <a:spcPct val="107000"/>
                        </a:lnSpc>
                        <a:spcBef>
                          <a:spcPts val="0"/>
                        </a:spcBef>
                        <a:spcAft>
                          <a:spcPts val="0"/>
                        </a:spcAft>
                      </a:pPr>
                      <a:r>
                        <a:rPr lang="en-US" sz="1100" b="1">
                          <a:latin typeface="Calibri"/>
                          <a:ea typeface="Calibri"/>
                          <a:cs typeface="Times New Roman"/>
                        </a:rPr>
                        <a:t>         Fast video</a:t>
                      </a:r>
                      <a:endParaRPr lang="en-US" sz="11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endParaRPr lang="en-US" sz="11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100" b="1">
                          <a:latin typeface="Calibri"/>
                          <a:ea typeface="Calibri"/>
                          <a:cs typeface="Times New Roman"/>
                        </a:rPr>
                        <a:t>Time taken for fast  video is </a:t>
                      </a:r>
                      <a:endParaRPr lang="en-US" sz="1100">
                        <a:latin typeface="Calibri"/>
                        <a:ea typeface="Calibri"/>
                        <a:cs typeface="Times New Roman"/>
                      </a:endParaRPr>
                    </a:p>
                    <a:p>
                      <a:pPr marL="0" marR="0">
                        <a:lnSpc>
                          <a:spcPct val="107000"/>
                        </a:lnSpc>
                        <a:spcBef>
                          <a:spcPts val="0"/>
                        </a:spcBef>
                        <a:spcAft>
                          <a:spcPts val="0"/>
                        </a:spcAft>
                      </a:pPr>
                      <a:r>
                        <a:rPr lang="en-US" sz="1100" b="1">
                          <a:latin typeface="Calibri"/>
                          <a:ea typeface="Calibri"/>
                          <a:cs typeface="Times New Roman"/>
                        </a:rPr>
                        <a:t>1mins 13secs</a:t>
                      </a:r>
                      <a:endParaRPr lang="en-US" sz="11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536700">
                <a:tc>
                  <a:txBody>
                    <a:bodyPr/>
                    <a:lstStyle/>
                    <a:p>
                      <a:pPr marL="0" marR="0">
                        <a:lnSpc>
                          <a:spcPct val="107000"/>
                        </a:lnSpc>
                        <a:spcBef>
                          <a:spcPts val="0"/>
                        </a:spcBef>
                        <a:spcAft>
                          <a:spcPts val="0"/>
                        </a:spcAft>
                      </a:pPr>
                      <a:r>
                        <a:rPr lang="en-US" sz="1100" b="1">
                          <a:latin typeface="Calibri"/>
                          <a:ea typeface="Calibri"/>
                          <a:cs typeface="Times New Roman"/>
                        </a:rPr>
                        <a:t>         Medium video</a:t>
                      </a:r>
                      <a:endParaRPr lang="en-US" sz="11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endParaRPr lang="en-US" sz="11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100" b="1">
                          <a:latin typeface="Calibri"/>
                          <a:ea typeface="Calibri"/>
                          <a:cs typeface="Times New Roman"/>
                        </a:rPr>
                        <a:t>Time taken for medium  video is </a:t>
                      </a:r>
                      <a:endParaRPr lang="en-US" sz="1100">
                        <a:latin typeface="Calibri"/>
                        <a:ea typeface="Calibri"/>
                        <a:cs typeface="Times New Roman"/>
                      </a:endParaRPr>
                    </a:p>
                    <a:p>
                      <a:pPr marL="0" marR="0">
                        <a:lnSpc>
                          <a:spcPct val="107000"/>
                        </a:lnSpc>
                        <a:spcBef>
                          <a:spcPts val="0"/>
                        </a:spcBef>
                        <a:spcAft>
                          <a:spcPts val="0"/>
                        </a:spcAft>
                      </a:pPr>
                      <a:r>
                        <a:rPr lang="en-US" sz="1100" b="1">
                          <a:latin typeface="Calibri"/>
                          <a:ea typeface="Calibri"/>
                          <a:cs typeface="Times New Roman"/>
                        </a:rPr>
                        <a:t>2mins 9secs</a:t>
                      </a:r>
                      <a:endParaRPr lang="en-US" sz="11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515359">
                <a:tc>
                  <a:txBody>
                    <a:bodyPr/>
                    <a:lstStyle/>
                    <a:p>
                      <a:pPr marL="0" marR="0">
                        <a:lnSpc>
                          <a:spcPct val="107000"/>
                        </a:lnSpc>
                        <a:spcBef>
                          <a:spcPts val="0"/>
                        </a:spcBef>
                        <a:spcAft>
                          <a:spcPts val="0"/>
                        </a:spcAft>
                      </a:pPr>
                      <a:r>
                        <a:rPr lang="en-US" sz="1100" b="1">
                          <a:latin typeface="Calibri"/>
                          <a:ea typeface="Calibri"/>
                          <a:cs typeface="Times New Roman"/>
                        </a:rPr>
                        <a:t>          Slow video</a:t>
                      </a:r>
                      <a:endParaRPr lang="en-US" sz="11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endParaRPr lang="en-US" sz="11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100" b="1">
                          <a:latin typeface="Calibri"/>
                          <a:ea typeface="Calibri"/>
                          <a:cs typeface="Times New Roman"/>
                        </a:rPr>
                        <a:t>Time taken for slow  video is </a:t>
                      </a:r>
                      <a:endParaRPr lang="en-US" sz="1100">
                        <a:latin typeface="Calibri"/>
                        <a:ea typeface="Calibri"/>
                        <a:cs typeface="Times New Roman"/>
                      </a:endParaRPr>
                    </a:p>
                    <a:p>
                      <a:pPr marL="0" marR="0">
                        <a:lnSpc>
                          <a:spcPct val="107000"/>
                        </a:lnSpc>
                        <a:spcBef>
                          <a:spcPts val="0"/>
                        </a:spcBef>
                        <a:spcAft>
                          <a:spcPts val="0"/>
                        </a:spcAft>
                      </a:pPr>
                      <a:r>
                        <a:rPr lang="en-US" sz="1100" b="1">
                          <a:latin typeface="Calibri"/>
                          <a:ea typeface="Calibri"/>
                          <a:cs typeface="Times New Roman"/>
                        </a:rPr>
                        <a:t>3mins 23secs</a:t>
                      </a:r>
                      <a:endParaRPr lang="en-US" sz="11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marL="0" marR="0">
                        <a:lnSpc>
                          <a:spcPct val="107000"/>
                        </a:lnSpc>
                        <a:spcBef>
                          <a:spcPts val="0"/>
                        </a:spcBef>
                        <a:spcAft>
                          <a:spcPts val="0"/>
                        </a:spcAft>
                      </a:pPr>
                      <a:r>
                        <a:rPr lang="en-US" sz="1100" b="1" dirty="0">
                          <a:latin typeface="Calibri"/>
                          <a:ea typeface="Calibri"/>
                          <a:cs typeface="Times New Roman"/>
                        </a:rPr>
                        <a:t>          Inference</a:t>
                      </a:r>
                      <a:endParaRPr lang="en-US" sz="11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100" b="1" dirty="0">
                          <a:latin typeface="Calibri"/>
                          <a:ea typeface="Calibri"/>
                          <a:cs typeface="Times New Roman"/>
                        </a:rPr>
                        <a:t>Lucas </a:t>
                      </a:r>
                      <a:r>
                        <a:rPr lang="en-US" sz="1100" b="1" dirty="0" err="1">
                          <a:latin typeface="Calibri"/>
                          <a:ea typeface="Calibri"/>
                          <a:cs typeface="Times New Roman"/>
                        </a:rPr>
                        <a:t>Kanade</a:t>
                      </a:r>
                      <a:r>
                        <a:rPr lang="en-US" sz="1100" b="1" dirty="0">
                          <a:latin typeface="Calibri"/>
                          <a:ea typeface="Calibri"/>
                          <a:cs typeface="Times New Roman"/>
                        </a:rPr>
                        <a:t> algorithm don’t works well in fast video footage, compare to </a:t>
                      </a:r>
                      <a:r>
                        <a:rPr lang="en-US" sz="1100" b="1" dirty="0" err="1">
                          <a:latin typeface="Calibri"/>
                          <a:ea typeface="Calibri"/>
                          <a:cs typeface="Times New Roman"/>
                        </a:rPr>
                        <a:t>orginal,medium</a:t>
                      </a:r>
                      <a:r>
                        <a:rPr lang="en-US" sz="1100" b="1" dirty="0">
                          <a:latin typeface="Calibri"/>
                          <a:ea typeface="Calibri"/>
                          <a:cs typeface="Times New Roman"/>
                        </a:rPr>
                        <a:t> and slow video footage.</a:t>
                      </a:r>
                      <a:endParaRPr lang="en-US" sz="1100" dirty="0">
                        <a:latin typeface="Calibri"/>
                        <a:ea typeface="Calibri"/>
                        <a:cs typeface="Times New Roman"/>
                      </a:endParaRPr>
                    </a:p>
                    <a:p>
                      <a:pPr marL="0" marR="0">
                        <a:lnSpc>
                          <a:spcPct val="107000"/>
                        </a:lnSpc>
                        <a:spcBef>
                          <a:spcPts val="0"/>
                        </a:spcBef>
                        <a:spcAft>
                          <a:spcPts val="0"/>
                        </a:spcAft>
                      </a:pPr>
                      <a:r>
                        <a:rPr lang="en-US" sz="1100" b="1" dirty="0">
                          <a:latin typeface="Calibri"/>
                          <a:ea typeface="Calibri"/>
                          <a:cs typeface="Times New Roman"/>
                        </a:rPr>
                        <a:t>Algorithm was able to detect the corners and was able to estimate the where the flow could be in next image sequence. </a:t>
                      </a:r>
                      <a:endParaRPr lang="en-US" sz="11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endParaRPr lang="en-US" sz="11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pic>
        <p:nvPicPr>
          <p:cNvPr id="136" name="Picture 135" descr="C:\Users\RAAHUL VARMAN\Desktop\Lucaskanade_normal_op.png"/>
          <p:cNvPicPr/>
          <p:nvPr/>
        </p:nvPicPr>
        <p:blipFill>
          <a:blip r:embed="rId20" cstate="print"/>
          <a:srcRect/>
          <a:stretch>
            <a:fillRect/>
          </a:stretch>
        </p:blipFill>
        <p:spPr bwMode="auto">
          <a:xfrm>
            <a:off x="17728130" y="3627388"/>
            <a:ext cx="2632052" cy="1453741"/>
          </a:xfrm>
          <a:prstGeom prst="rect">
            <a:avLst/>
          </a:prstGeom>
          <a:noFill/>
          <a:ln w="9525">
            <a:noFill/>
            <a:miter lim="800000"/>
            <a:headEnd/>
            <a:tailEnd/>
          </a:ln>
        </p:spPr>
      </p:pic>
      <p:pic>
        <p:nvPicPr>
          <p:cNvPr id="137" name="Picture 136" descr="C:\Users\RAAHUL VARMAN\Desktop\Lucaskanade_fast_op.png"/>
          <p:cNvPicPr/>
          <p:nvPr/>
        </p:nvPicPr>
        <p:blipFill>
          <a:blip r:embed="rId21" cstate="print"/>
          <a:srcRect/>
          <a:stretch>
            <a:fillRect/>
          </a:stretch>
        </p:blipFill>
        <p:spPr bwMode="auto">
          <a:xfrm>
            <a:off x="17747586" y="5252507"/>
            <a:ext cx="2632052" cy="1471998"/>
          </a:xfrm>
          <a:prstGeom prst="rect">
            <a:avLst/>
          </a:prstGeom>
          <a:noFill/>
          <a:ln w="9525">
            <a:noFill/>
            <a:miter lim="800000"/>
            <a:headEnd/>
            <a:tailEnd/>
          </a:ln>
        </p:spPr>
      </p:pic>
      <p:pic>
        <p:nvPicPr>
          <p:cNvPr id="138" name="Picture 137" descr="C:\Users\RAAHUL VARMAN\Desktop\Lucaskanade_medium_op.png"/>
          <p:cNvPicPr/>
          <p:nvPr/>
        </p:nvPicPr>
        <p:blipFill>
          <a:blip r:embed="rId22" cstate="print"/>
          <a:srcRect/>
          <a:stretch>
            <a:fillRect/>
          </a:stretch>
        </p:blipFill>
        <p:spPr bwMode="auto">
          <a:xfrm>
            <a:off x="17727850" y="6883888"/>
            <a:ext cx="2671523" cy="1360998"/>
          </a:xfrm>
          <a:prstGeom prst="rect">
            <a:avLst/>
          </a:prstGeom>
          <a:noFill/>
          <a:ln w="9525">
            <a:noFill/>
            <a:miter lim="800000"/>
            <a:headEnd/>
            <a:tailEnd/>
          </a:ln>
        </p:spPr>
      </p:pic>
      <p:pic>
        <p:nvPicPr>
          <p:cNvPr id="139" name="Picture 138" descr="C:\Users\RAAHUL VARMAN\Desktop\Lucaskanade_slow_op.png"/>
          <p:cNvPicPr/>
          <p:nvPr/>
        </p:nvPicPr>
        <p:blipFill>
          <a:blip r:embed="rId23" cstate="print"/>
          <a:srcRect/>
          <a:stretch>
            <a:fillRect/>
          </a:stretch>
        </p:blipFill>
        <p:spPr bwMode="auto">
          <a:xfrm>
            <a:off x="17708396" y="8467278"/>
            <a:ext cx="2671523" cy="1182562"/>
          </a:xfrm>
          <a:prstGeom prst="rect">
            <a:avLst/>
          </a:prstGeom>
          <a:noFill/>
          <a:ln w="9525">
            <a:noFill/>
            <a:miter lim="800000"/>
            <a:headEnd/>
            <a:tailEnd/>
          </a:ln>
        </p:spPr>
      </p:pic>
      <p:sp>
        <p:nvSpPr>
          <p:cNvPr id="140" name="Rectangle 18"/>
          <p:cNvSpPr>
            <a:spLocks noChangeArrowheads="1"/>
          </p:cNvSpPr>
          <p:nvPr/>
        </p:nvSpPr>
        <p:spPr bwMode="auto">
          <a:xfrm>
            <a:off x="22895668" y="3051244"/>
            <a:ext cx="3660843" cy="338554"/>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defTabSz="914400" fontAlgn="base">
              <a:spcBef>
                <a:spcPct val="0"/>
              </a:spcBef>
              <a:spcAft>
                <a:spcPct val="0"/>
              </a:spcAft>
            </a:pPr>
            <a:r>
              <a:rPr lang="en-US" sz="1600" b="1" u="sng" dirty="0" smtClean="0">
                <a:latin typeface="Arial" pitchFamily="34" charset="0"/>
                <a:cs typeface="Arial" pitchFamily="34" charset="0"/>
              </a:rPr>
              <a:t>Dense Optical Flow algorithm</a:t>
            </a:r>
            <a:endParaRPr kumimoji="0" lang="en-US" sz="1600" b="1" i="0" strike="noStrike" cap="none" normalizeH="0" baseline="0" dirty="0" smtClean="0">
              <a:ln>
                <a:noFill/>
              </a:ln>
              <a:solidFill>
                <a:schemeClr val="tx1"/>
              </a:solidFill>
              <a:effectLst/>
              <a:latin typeface="Arial" pitchFamily="34" charset="0"/>
              <a:cs typeface="Arial" pitchFamily="34" charset="0"/>
            </a:endParaRPr>
          </a:p>
        </p:txBody>
      </p:sp>
      <p:graphicFrame>
        <p:nvGraphicFramePr>
          <p:cNvPr id="141" name="Table 140"/>
          <p:cNvGraphicFramePr>
            <a:graphicFrameLocks noGrp="1"/>
          </p:cNvGraphicFramePr>
          <p:nvPr/>
        </p:nvGraphicFramePr>
        <p:xfrm>
          <a:off x="22779091" y="3490944"/>
          <a:ext cx="6537960" cy="7517026"/>
        </p:xfrm>
        <a:graphic>
          <a:graphicData uri="http://schemas.openxmlformats.org/drawingml/2006/table">
            <a:tbl>
              <a:tblPr/>
              <a:tblGrid>
                <a:gridCol w="1325880"/>
                <a:gridCol w="3757930"/>
                <a:gridCol w="1454150"/>
              </a:tblGrid>
              <a:tr h="1211825">
                <a:tc>
                  <a:txBody>
                    <a:bodyPr/>
                    <a:lstStyle/>
                    <a:p>
                      <a:pPr marL="0" marR="0">
                        <a:lnSpc>
                          <a:spcPct val="107000"/>
                        </a:lnSpc>
                        <a:spcBef>
                          <a:spcPts val="0"/>
                        </a:spcBef>
                        <a:spcAft>
                          <a:spcPts val="0"/>
                        </a:spcAft>
                      </a:pPr>
                      <a:r>
                        <a:rPr lang="en-US" sz="1100" b="1" dirty="0">
                          <a:latin typeface="Calibri"/>
                          <a:ea typeface="Calibri"/>
                          <a:cs typeface="Times New Roman"/>
                        </a:rPr>
                        <a:t>   </a:t>
                      </a:r>
                      <a:r>
                        <a:rPr lang="en-US" sz="1100" b="1" dirty="0" smtClean="0">
                          <a:latin typeface="Calibri"/>
                          <a:ea typeface="Calibri"/>
                          <a:cs typeface="Times New Roman"/>
                        </a:rPr>
                        <a:t>Original </a:t>
                      </a:r>
                      <a:r>
                        <a:rPr lang="en-US" sz="1100" b="1" dirty="0">
                          <a:latin typeface="Calibri"/>
                          <a:ea typeface="Calibri"/>
                          <a:cs typeface="Times New Roman"/>
                        </a:rPr>
                        <a:t>video</a:t>
                      </a:r>
                      <a:endParaRPr lang="en-US" sz="11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endParaRPr lang="en-US" sz="11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100" b="1">
                          <a:latin typeface="Calibri"/>
                          <a:ea typeface="Calibri"/>
                          <a:cs typeface="Times New Roman"/>
                        </a:rPr>
                        <a:t>Time taken for original video is </a:t>
                      </a:r>
                      <a:endParaRPr lang="en-US" sz="1100">
                        <a:latin typeface="Calibri"/>
                        <a:ea typeface="Calibri"/>
                        <a:cs typeface="Times New Roman"/>
                      </a:endParaRPr>
                    </a:p>
                    <a:p>
                      <a:pPr marL="0" marR="0">
                        <a:lnSpc>
                          <a:spcPct val="107000"/>
                        </a:lnSpc>
                        <a:spcBef>
                          <a:spcPts val="0"/>
                        </a:spcBef>
                        <a:spcAft>
                          <a:spcPts val="0"/>
                        </a:spcAft>
                      </a:pPr>
                      <a:r>
                        <a:rPr lang="en-US" sz="1100" b="1">
                          <a:latin typeface="Calibri"/>
                          <a:ea typeface="Calibri"/>
                          <a:cs typeface="Times New Roman"/>
                        </a:rPr>
                        <a:t>3mins 53secs</a:t>
                      </a:r>
                      <a:endParaRPr lang="en-US" sz="11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466775">
                <a:tc>
                  <a:txBody>
                    <a:bodyPr/>
                    <a:lstStyle/>
                    <a:p>
                      <a:pPr marL="0" marR="0">
                        <a:lnSpc>
                          <a:spcPct val="107000"/>
                        </a:lnSpc>
                        <a:spcBef>
                          <a:spcPts val="0"/>
                        </a:spcBef>
                        <a:spcAft>
                          <a:spcPts val="0"/>
                        </a:spcAft>
                      </a:pPr>
                      <a:r>
                        <a:rPr lang="en-US" sz="1100" b="1" dirty="0">
                          <a:latin typeface="Calibri"/>
                          <a:ea typeface="Calibri"/>
                          <a:cs typeface="Times New Roman"/>
                        </a:rPr>
                        <a:t>    </a:t>
                      </a:r>
                      <a:r>
                        <a:rPr lang="en-US" sz="1100" b="1" dirty="0" smtClean="0">
                          <a:latin typeface="Calibri"/>
                          <a:ea typeface="Calibri"/>
                          <a:cs typeface="Times New Roman"/>
                        </a:rPr>
                        <a:t>Fast </a:t>
                      </a:r>
                      <a:r>
                        <a:rPr lang="en-US" sz="1100" b="1" dirty="0">
                          <a:latin typeface="Calibri"/>
                          <a:ea typeface="Calibri"/>
                          <a:cs typeface="Times New Roman"/>
                        </a:rPr>
                        <a:t>video</a:t>
                      </a:r>
                      <a:endParaRPr lang="en-US" sz="11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endParaRPr lang="en-US" sz="11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100" b="1">
                          <a:latin typeface="Calibri"/>
                          <a:ea typeface="Calibri"/>
                          <a:cs typeface="Times New Roman"/>
                        </a:rPr>
                        <a:t>Time taken for fast  video is </a:t>
                      </a:r>
                      <a:endParaRPr lang="en-US" sz="1100">
                        <a:latin typeface="Calibri"/>
                        <a:ea typeface="Calibri"/>
                        <a:cs typeface="Times New Roman"/>
                      </a:endParaRPr>
                    </a:p>
                    <a:p>
                      <a:pPr marL="0" marR="0">
                        <a:lnSpc>
                          <a:spcPct val="107000"/>
                        </a:lnSpc>
                        <a:spcBef>
                          <a:spcPts val="0"/>
                        </a:spcBef>
                        <a:spcAft>
                          <a:spcPts val="0"/>
                        </a:spcAft>
                      </a:pPr>
                      <a:r>
                        <a:rPr lang="en-US" sz="1100" b="1">
                          <a:latin typeface="Calibri"/>
                          <a:ea typeface="Calibri"/>
                          <a:cs typeface="Times New Roman"/>
                        </a:rPr>
                        <a:t>1mins 21secs</a:t>
                      </a:r>
                      <a:endParaRPr lang="en-US" sz="11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816975">
                <a:tc>
                  <a:txBody>
                    <a:bodyPr/>
                    <a:lstStyle/>
                    <a:p>
                      <a:pPr marL="0" marR="0">
                        <a:lnSpc>
                          <a:spcPct val="107000"/>
                        </a:lnSpc>
                        <a:spcBef>
                          <a:spcPts val="0"/>
                        </a:spcBef>
                        <a:spcAft>
                          <a:spcPts val="0"/>
                        </a:spcAft>
                      </a:pPr>
                      <a:r>
                        <a:rPr lang="en-US" sz="1100" b="1" dirty="0">
                          <a:latin typeface="Calibri"/>
                          <a:ea typeface="Calibri"/>
                          <a:cs typeface="Times New Roman"/>
                        </a:rPr>
                        <a:t>   </a:t>
                      </a:r>
                      <a:r>
                        <a:rPr lang="en-US" sz="1100" b="1" dirty="0" smtClean="0">
                          <a:latin typeface="Calibri"/>
                          <a:ea typeface="Calibri"/>
                          <a:cs typeface="Times New Roman"/>
                        </a:rPr>
                        <a:t>Medium </a:t>
                      </a:r>
                      <a:r>
                        <a:rPr lang="en-US" sz="1100" b="1" dirty="0">
                          <a:latin typeface="Calibri"/>
                          <a:ea typeface="Calibri"/>
                          <a:cs typeface="Times New Roman"/>
                        </a:rPr>
                        <a:t>video</a:t>
                      </a:r>
                      <a:endParaRPr lang="en-US" sz="11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endParaRPr lang="en-US" sz="11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100" b="1">
                          <a:latin typeface="Calibri"/>
                          <a:ea typeface="Calibri"/>
                          <a:cs typeface="Times New Roman"/>
                        </a:rPr>
                        <a:t>Time taken for medium  video is </a:t>
                      </a:r>
                      <a:endParaRPr lang="en-US" sz="1100">
                        <a:latin typeface="Calibri"/>
                        <a:ea typeface="Calibri"/>
                        <a:cs typeface="Times New Roman"/>
                      </a:endParaRPr>
                    </a:p>
                    <a:p>
                      <a:pPr marL="0" marR="0">
                        <a:lnSpc>
                          <a:spcPct val="107000"/>
                        </a:lnSpc>
                        <a:spcBef>
                          <a:spcPts val="0"/>
                        </a:spcBef>
                        <a:spcAft>
                          <a:spcPts val="0"/>
                        </a:spcAft>
                      </a:pPr>
                      <a:r>
                        <a:rPr lang="en-US" sz="1100" b="1">
                          <a:latin typeface="Calibri"/>
                          <a:ea typeface="Calibri"/>
                          <a:cs typeface="Times New Roman"/>
                        </a:rPr>
                        <a:t>2mins 12secs</a:t>
                      </a:r>
                      <a:endParaRPr lang="en-US" sz="11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711338">
                <a:tc>
                  <a:txBody>
                    <a:bodyPr/>
                    <a:lstStyle/>
                    <a:p>
                      <a:pPr marL="0" marR="0">
                        <a:lnSpc>
                          <a:spcPct val="107000"/>
                        </a:lnSpc>
                        <a:spcBef>
                          <a:spcPts val="0"/>
                        </a:spcBef>
                        <a:spcAft>
                          <a:spcPts val="0"/>
                        </a:spcAft>
                      </a:pPr>
                      <a:r>
                        <a:rPr lang="en-US" sz="1100" b="1" dirty="0">
                          <a:latin typeface="Calibri"/>
                          <a:ea typeface="Calibri"/>
                          <a:cs typeface="Times New Roman"/>
                        </a:rPr>
                        <a:t>  </a:t>
                      </a:r>
                      <a:r>
                        <a:rPr lang="en-US" sz="1100" b="1" dirty="0" smtClean="0">
                          <a:latin typeface="Calibri"/>
                          <a:ea typeface="Calibri"/>
                          <a:cs typeface="Times New Roman"/>
                        </a:rPr>
                        <a:t> </a:t>
                      </a:r>
                      <a:r>
                        <a:rPr lang="en-US" sz="1100" b="1" dirty="0">
                          <a:latin typeface="Calibri"/>
                          <a:ea typeface="Calibri"/>
                          <a:cs typeface="Times New Roman"/>
                        </a:rPr>
                        <a:t>Slow video</a:t>
                      </a:r>
                      <a:endParaRPr lang="en-US" sz="11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endParaRPr lang="en-US" sz="11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100" b="1">
                          <a:latin typeface="Calibri"/>
                          <a:ea typeface="Calibri"/>
                          <a:cs typeface="Times New Roman"/>
                        </a:rPr>
                        <a:t>Time taken for slow  video is </a:t>
                      </a:r>
                      <a:endParaRPr lang="en-US" sz="1100">
                        <a:latin typeface="Calibri"/>
                        <a:ea typeface="Calibri"/>
                        <a:cs typeface="Times New Roman"/>
                      </a:endParaRPr>
                    </a:p>
                    <a:p>
                      <a:pPr marL="0" marR="0">
                        <a:lnSpc>
                          <a:spcPct val="107000"/>
                        </a:lnSpc>
                        <a:spcBef>
                          <a:spcPts val="0"/>
                        </a:spcBef>
                        <a:spcAft>
                          <a:spcPts val="0"/>
                        </a:spcAft>
                      </a:pPr>
                      <a:r>
                        <a:rPr lang="en-US" sz="1100" b="1">
                          <a:latin typeface="Calibri"/>
                          <a:ea typeface="Calibri"/>
                          <a:cs typeface="Times New Roman"/>
                        </a:rPr>
                        <a:t>3mins 47secs</a:t>
                      </a:r>
                      <a:endParaRPr lang="en-US" sz="11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310113">
                <a:tc>
                  <a:txBody>
                    <a:bodyPr/>
                    <a:lstStyle/>
                    <a:p>
                      <a:pPr marL="0" marR="0">
                        <a:lnSpc>
                          <a:spcPct val="107000"/>
                        </a:lnSpc>
                        <a:spcBef>
                          <a:spcPts val="0"/>
                        </a:spcBef>
                        <a:spcAft>
                          <a:spcPts val="0"/>
                        </a:spcAft>
                      </a:pPr>
                      <a:r>
                        <a:rPr lang="en-US" sz="1100" b="1" dirty="0">
                          <a:latin typeface="Calibri"/>
                          <a:ea typeface="Calibri"/>
                          <a:cs typeface="Times New Roman"/>
                        </a:rPr>
                        <a:t>  </a:t>
                      </a:r>
                      <a:r>
                        <a:rPr lang="en-US" sz="1100" b="1" dirty="0" smtClean="0">
                          <a:latin typeface="Calibri"/>
                          <a:ea typeface="Calibri"/>
                          <a:cs typeface="Times New Roman"/>
                        </a:rPr>
                        <a:t> </a:t>
                      </a:r>
                      <a:r>
                        <a:rPr lang="en-US" sz="1100" b="1" dirty="0">
                          <a:latin typeface="Calibri"/>
                          <a:ea typeface="Calibri"/>
                          <a:cs typeface="Times New Roman"/>
                        </a:rPr>
                        <a:t>Inference</a:t>
                      </a:r>
                      <a:endParaRPr lang="en-US" sz="11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100" b="1" dirty="0">
                          <a:latin typeface="Calibri"/>
                          <a:ea typeface="Calibri"/>
                          <a:cs typeface="Times New Roman"/>
                        </a:rPr>
                        <a:t>Dense Optical Flow algorithm works well in fast video footage and Slow video footage, compare to </a:t>
                      </a:r>
                      <a:r>
                        <a:rPr lang="en-US" sz="1100" b="1" dirty="0" err="1">
                          <a:latin typeface="Calibri"/>
                          <a:ea typeface="Calibri"/>
                          <a:cs typeface="Times New Roman"/>
                        </a:rPr>
                        <a:t>orginal</a:t>
                      </a:r>
                      <a:r>
                        <a:rPr lang="en-US" sz="1100" b="1" dirty="0">
                          <a:latin typeface="Calibri"/>
                          <a:ea typeface="Calibri"/>
                          <a:cs typeface="Times New Roman"/>
                        </a:rPr>
                        <a:t> and medium video footage.</a:t>
                      </a:r>
                      <a:endParaRPr lang="en-US" sz="1100" dirty="0">
                        <a:latin typeface="Calibri"/>
                        <a:ea typeface="Calibri"/>
                        <a:cs typeface="Times New Roman"/>
                      </a:endParaRPr>
                    </a:p>
                    <a:p>
                      <a:pPr marL="0" marR="0">
                        <a:lnSpc>
                          <a:spcPct val="107000"/>
                        </a:lnSpc>
                        <a:spcBef>
                          <a:spcPts val="0"/>
                        </a:spcBef>
                        <a:spcAft>
                          <a:spcPts val="0"/>
                        </a:spcAft>
                      </a:pPr>
                      <a:r>
                        <a:rPr lang="en-US" sz="1100" b="1" dirty="0">
                          <a:latin typeface="Calibri"/>
                          <a:ea typeface="Calibri"/>
                          <a:cs typeface="Times New Roman"/>
                        </a:rPr>
                        <a:t>Dense optical flow able to compute optical flow vector for each and every pixel of each frame.</a:t>
                      </a:r>
                      <a:endParaRPr lang="en-US" sz="11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endParaRPr lang="en-US" sz="11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pic>
        <p:nvPicPr>
          <p:cNvPr id="146" name="Picture 145" descr="C:\Users\RAAHUL VARMAN\Desktop\dense_normal_op.png"/>
          <p:cNvPicPr/>
          <p:nvPr/>
        </p:nvPicPr>
        <p:blipFill>
          <a:blip r:embed="rId24" cstate="print"/>
          <a:srcRect/>
          <a:stretch>
            <a:fillRect/>
          </a:stretch>
        </p:blipFill>
        <p:spPr bwMode="auto">
          <a:xfrm>
            <a:off x="24472757" y="3630913"/>
            <a:ext cx="2998153" cy="1034872"/>
          </a:xfrm>
          <a:prstGeom prst="rect">
            <a:avLst/>
          </a:prstGeom>
          <a:noFill/>
          <a:ln w="9525">
            <a:noFill/>
            <a:miter lim="800000"/>
            <a:headEnd/>
            <a:tailEnd/>
          </a:ln>
        </p:spPr>
      </p:pic>
      <p:pic>
        <p:nvPicPr>
          <p:cNvPr id="148" name="Picture 147" descr="C:\Users\RAAHUL VARMAN\Desktop\dense_fast_op.png"/>
          <p:cNvPicPr/>
          <p:nvPr/>
        </p:nvPicPr>
        <p:blipFill>
          <a:blip r:embed="rId25" cstate="print"/>
          <a:srcRect/>
          <a:stretch>
            <a:fillRect/>
          </a:stretch>
        </p:blipFill>
        <p:spPr bwMode="auto">
          <a:xfrm>
            <a:off x="24477785" y="4908823"/>
            <a:ext cx="2989383" cy="1152008"/>
          </a:xfrm>
          <a:prstGeom prst="rect">
            <a:avLst/>
          </a:prstGeom>
          <a:noFill/>
          <a:ln w="9525">
            <a:noFill/>
            <a:miter lim="800000"/>
            <a:headEnd/>
            <a:tailEnd/>
          </a:ln>
        </p:spPr>
      </p:pic>
      <p:pic>
        <p:nvPicPr>
          <p:cNvPr id="150" name="Picture 149" descr="C:\Users\RAAHUL VARMAN\Desktop\dense_medium_op.png"/>
          <p:cNvPicPr/>
          <p:nvPr/>
        </p:nvPicPr>
        <p:blipFill>
          <a:blip r:embed="rId26" cstate="print"/>
          <a:srcRect/>
          <a:stretch>
            <a:fillRect/>
          </a:stretch>
        </p:blipFill>
        <p:spPr bwMode="auto">
          <a:xfrm>
            <a:off x="24392695" y="6566918"/>
            <a:ext cx="3109644" cy="1193757"/>
          </a:xfrm>
          <a:prstGeom prst="rect">
            <a:avLst/>
          </a:prstGeom>
          <a:noFill/>
          <a:ln w="9525">
            <a:noFill/>
            <a:miter lim="800000"/>
            <a:headEnd/>
            <a:tailEnd/>
          </a:ln>
        </p:spPr>
      </p:pic>
      <p:pic>
        <p:nvPicPr>
          <p:cNvPr id="154" name="Picture 153" descr="C:\Users\RAAHUL VARMAN\Desktop\dense_slow_op.png"/>
          <p:cNvPicPr/>
          <p:nvPr/>
        </p:nvPicPr>
        <p:blipFill>
          <a:blip r:embed="rId27" cstate="print"/>
          <a:srcRect/>
          <a:stretch>
            <a:fillRect/>
          </a:stretch>
        </p:blipFill>
        <p:spPr bwMode="auto">
          <a:xfrm>
            <a:off x="24325385" y="8193983"/>
            <a:ext cx="3317630" cy="1372048"/>
          </a:xfrm>
          <a:prstGeom prst="rect">
            <a:avLst/>
          </a:prstGeom>
          <a:noFill/>
          <a:ln w="9525">
            <a:noFill/>
            <a:miter lim="800000"/>
            <a:headEnd/>
            <a:tailEnd/>
          </a:ln>
        </p:spPr>
      </p:pic>
      <p:sp>
        <p:nvSpPr>
          <p:cNvPr id="186" name="Rectangle 18"/>
          <p:cNvSpPr>
            <a:spLocks noChangeArrowheads="1"/>
          </p:cNvSpPr>
          <p:nvPr/>
        </p:nvSpPr>
        <p:spPr bwMode="auto">
          <a:xfrm>
            <a:off x="15986868" y="11636444"/>
            <a:ext cx="2080999" cy="338554"/>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r>
              <a:rPr lang="en-US" sz="1600" b="1" u="sng" dirty="0" smtClean="0">
                <a:latin typeface="Arial" pitchFamily="34" charset="0"/>
                <a:cs typeface="Arial" pitchFamily="34" charset="0"/>
              </a:rPr>
              <a:t>Horn and </a:t>
            </a:r>
            <a:r>
              <a:rPr lang="en-US" sz="1600" b="1" u="sng" dirty="0" err="1" smtClean="0">
                <a:latin typeface="Arial" pitchFamily="34" charset="0"/>
                <a:cs typeface="Arial" pitchFamily="34" charset="0"/>
              </a:rPr>
              <a:t>Schunck</a:t>
            </a:r>
            <a:r>
              <a:rPr lang="en-US" sz="1600" b="1" dirty="0" smtClean="0">
                <a:latin typeface="Arial" pitchFamily="34" charset="0"/>
                <a:cs typeface="Arial" pitchFamily="34" charset="0"/>
              </a:rPr>
              <a:t>:</a:t>
            </a:r>
            <a:endParaRPr lang="en-US" sz="1600" b="1" dirty="0">
              <a:latin typeface="Arial" pitchFamily="34" charset="0"/>
              <a:cs typeface="Arial" pitchFamily="34" charset="0"/>
            </a:endParaRPr>
          </a:p>
        </p:txBody>
      </p:sp>
      <p:graphicFrame>
        <p:nvGraphicFramePr>
          <p:cNvPr id="187" name="Table 186"/>
          <p:cNvGraphicFramePr>
            <a:graphicFrameLocks noGrp="1"/>
          </p:cNvGraphicFramePr>
          <p:nvPr/>
        </p:nvGraphicFramePr>
        <p:xfrm>
          <a:off x="16088860" y="12111975"/>
          <a:ext cx="6400800" cy="8776259"/>
        </p:xfrm>
        <a:graphic>
          <a:graphicData uri="http://schemas.openxmlformats.org/drawingml/2006/table">
            <a:tbl>
              <a:tblPr/>
              <a:tblGrid>
                <a:gridCol w="1687623"/>
                <a:gridCol w="4713177"/>
              </a:tblGrid>
              <a:tr h="1897835">
                <a:tc>
                  <a:txBody>
                    <a:bodyPr/>
                    <a:lstStyle/>
                    <a:p>
                      <a:pPr marL="0" marR="0">
                        <a:lnSpc>
                          <a:spcPct val="107000"/>
                        </a:lnSpc>
                        <a:spcBef>
                          <a:spcPts val="0"/>
                        </a:spcBef>
                        <a:spcAft>
                          <a:spcPts val="0"/>
                        </a:spcAft>
                      </a:pPr>
                      <a:r>
                        <a:rPr lang="en-US" sz="1100" b="1" dirty="0">
                          <a:latin typeface="Calibri"/>
                          <a:ea typeface="Calibri"/>
                          <a:cs typeface="Times New Roman"/>
                        </a:rPr>
                        <a:t>       Original video</a:t>
                      </a:r>
                      <a:endParaRPr lang="en-US" sz="1100" dirty="0">
                        <a:latin typeface="Calibri"/>
                        <a:ea typeface="Calibri"/>
                        <a:cs typeface="Times New Roman"/>
                      </a:endParaRPr>
                    </a:p>
                    <a:p>
                      <a:pPr marL="0" marR="0">
                        <a:lnSpc>
                          <a:spcPct val="107000"/>
                        </a:lnSpc>
                        <a:spcBef>
                          <a:spcPts val="0"/>
                        </a:spcBef>
                        <a:spcAft>
                          <a:spcPts val="0"/>
                        </a:spcAft>
                      </a:pPr>
                      <a:r>
                        <a:rPr lang="en-US" sz="1100" b="1" dirty="0">
                          <a:latin typeface="Calibri"/>
                          <a:ea typeface="Calibri"/>
                          <a:cs typeface="Times New Roman"/>
                        </a:rPr>
                        <a:t>        (Frame 137)</a:t>
                      </a:r>
                      <a:endParaRPr lang="en-US" sz="11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endParaRPr lang="en-US" sz="11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881554">
                <a:tc>
                  <a:txBody>
                    <a:bodyPr/>
                    <a:lstStyle/>
                    <a:p>
                      <a:pPr marL="0" marR="0">
                        <a:lnSpc>
                          <a:spcPct val="107000"/>
                        </a:lnSpc>
                        <a:spcBef>
                          <a:spcPts val="0"/>
                        </a:spcBef>
                        <a:spcAft>
                          <a:spcPts val="0"/>
                        </a:spcAft>
                      </a:pPr>
                      <a:r>
                        <a:rPr lang="en-US" sz="1100" b="1">
                          <a:latin typeface="Calibri"/>
                          <a:ea typeface="Calibri"/>
                          <a:cs typeface="Times New Roman"/>
                        </a:rPr>
                        <a:t>        Fast video</a:t>
                      </a:r>
                      <a:endParaRPr lang="en-US" sz="1100">
                        <a:latin typeface="Calibri"/>
                        <a:ea typeface="Calibri"/>
                        <a:cs typeface="Times New Roman"/>
                      </a:endParaRPr>
                    </a:p>
                    <a:p>
                      <a:pPr marL="0" marR="0">
                        <a:lnSpc>
                          <a:spcPct val="107000"/>
                        </a:lnSpc>
                        <a:spcBef>
                          <a:spcPts val="0"/>
                        </a:spcBef>
                        <a:spcAft>
                          <a:spcPts val="0"/>
                        </a:spcAft>
                      </a:pPr>
                      <a:r>
                        <a:rPr lang="en-US" sz="1100" b="1">
                          <a:latin typeface="Calibri"/>
                          <a:ea typeface="Calibri"/>
                          <a:cs typeface="Times New Roman"/>
                        </a:rPr>
                        <a:t>       (Frame 35)</a:t>
                      </a:r>
                      <a:endParaRPr lang="en-US" sz="11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endParaRPr lang="en-US" sz="11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039815">
                <a:tc>
                  <a:txBody>
                    <a:bodyPr/>
                    <a:lstStyle/>
                    <a:p>
                      <a:pPr marL="0" marR="0">
                        <a:lnSpc>
                          <a:spcPct val="107000"/>
                        </a:lnSpc>
                        <a:spcBef>
                          <a:spcPts val="0"/>
                        </a:spcBef>
                        <a:spcAft>
                          <a:spcPts val="0"/>
                        </a:spcAft>
                      </a:pPr>
                      <a:r>
                        <a:rPr lang="en-US" sz="1100" b="1">
                          <a:latin typeface="Calibri"/>
                          <a:ea typeface="Calibri"/>
                          <a:cs typeface="Times New Roman"/>
                        </a:rPr>
                        <a:t>      Medium video</a:t>
                      </a:r>
                      <a:endParaRPr lang="en-US" sz="1100">
                        <a:latin typeface="Calibri"/>
                        <a:ea typeface="Calibri"/>
                        <a:cs typeface="Times New Roman"/>
                      </a:endParaRPr>
                    </a:p>
                    <a:p>
                      <a:pPr marL="0" marR="0">
                        <a:lnSpc>
                          <a:spcPct val="107000"/>
                        </a:lnSpc>
                        <a:spcBef>
                          <a:spcPts val="0"/>
                        </a:spcBef>
                        <a:spcAft>
                          <a:spcPts val="0"/>
                        </a:spcAft>
                      </a:pPr>
                      <a:r>
                        <a:rPr lang="en-US" sz="1100" b="1">
                          <a:latin typeface="Calibri"/>
                          <a:ea typeface="Calibri"/>
                          <a:cs typeface="Times New Roman"/>
                        </a:rPr>
                        <a:t>     (Frame 71)</a:t>
                      </a:r>
                      <a:endParaRPr lang="en-US" sz="11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endParaRPr lang="en-US" sz="11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866809">
                <a:tc>
                  <a:txBody>
                    <a:bodyPr/>
                    <a:lstStyle/>
                    <a:p>
                      <a:pPr marL="0" marR="0">
                        <a:lnSpc>
                          <a:spcPct val="107000"/>
                        </a:lnSpc>
                        <a:spcBef>
                          <a:spcPts val="0"/>
                        </a:spcBef>
                        <a:spcAft>
                          <a:spcPts val="0"/>
                        </a:spcAft>
                      </a:pPr>
                      <a:r>
                        <a:rPr lang="en-US" sz="1100" b="1">
                          <a:latin typeface="Calibri"/>
                          <a:ea typeface="Calibri"/>
                          <a:cs typeface="Times New Roman"/>
                        </a:rPr>
                        <a:t>       Slow video</a:t>
                      </a:r>
                      <a:endParaRPr lang="en-US" sz="1100">
                        <a:latin typeface="Calibri"/>
                        <a:ea typeface="Calibri"/>
                        <a:cs typeface="Times New Roman"/>
                      </a:endParaRPr>
                    </a:p>
                    <a:p>
                      <a:pPr marL="0" marR="0">
                        <a:lnSpc>
                          <a:spcPct val="107000"/>
                        </a:lnSpc>
                        <a:spcBef>
                          <a:spcPts val="0"/>
                        </a:spcBef>
                        <a:spcAft>
                          <a:spcPts val="0"/>
                        </a:spcAft>
                      </a:pPr>
                      <a:r>
                        <a:rPr lang="en-US" sz="1100" b="1">
                          <a:latin typeface="Calibri"/>
                          <a:ea typeface="Calibri"/>
                          <a:cs typeface="Times New Roman"/>
                        </a:rPr>
                        <a:t>       (Frame 50)</a:t>
                      </a:r>
                      <a:endParaRPr lang="en-US" sz="11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endParaRPr lang="en-US" sz="11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090246">
                <a:tc>
                  <a:txBody>
                    <a:bodyPr/>
                    <a:lstStyle/>
                    <a:p>
                      <a:pPr marL="0" marR="0">
                        <a:lnSpc>
                          <a:spcPct val="107000"/>
                        </a:lnSpc>
                        <a:spcBef>
                          <a:spcPts val="0"/>
                        </a:spcBef>
                        <a:spcAft>
                          <a:spcPts val="0"/>
                        </a:spcAft>
                      </a:pPr>
                      <a:r>
                        <a:rPr lang="en-US" sz="1100" b="1" dirty="0">
                          <a:latin typeface="Calibri"/>
                          <a:ea typeface="Calibri"/>
                          <a:cs typeface="Times New Roman"/>
                        </a:rPr>
                        <a:t>   Inference </a:t>
                      </a:r>
                      <a:endParaRPr lang="en-US" sz="11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100" b="1" dirty="0">
                          <a:latin typeface="Calibri"/>
                          <a:ea typeface="Calibri"/>
                          <a:cs typeface="Times New Roman"/>
                        </a:rPr>
                        <a:t>As the people in the video don’t have constant velocity movement the estimation in all the footage is little poor, which result in error at the boundaries.</a:t>
                      </a:r>
                      <a:endParaRPr lang="en-US" sz="11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pic>
        <p:nvPicPr>
          <p:cNvPr id="188" name="Picture 187" descr="C:\Users\RAAHUL VARMAN\Desktop\horn_original_op.png"/>
          <p:cNvPicPr/>
          <p:nvPr/>
        </p:nvPicPr>
        <p:blipFill>
          <a:blip r:embed="rId28" cstate="print"/>
          <a:srcRect/>
          <a:stretch>
            <a:fillRect/>
          </a:stretch>
        </p:blipFill>
        <p:spPr bwMode="auto">
          <a:xfrm>
            <a:off x="18342233" y="12178110"/>
            <a:ext cx="2843420" cy="1597512"/>
          </a:xfrm>
          <a:prstGeom prst="rect">
            <a:avLst/>
          </a:prstGeom>
          <a:noFill/>
          <a:ln w="9525">
            <a:noFill/>
            <a:miter lim="800000"/>
            <a:headEnd/>
            <a:tailEnd/>
          </a:ln>
        </p:spPr>
      </p:pic>
      <p:pic>
        <p:nvPicPr>
          <p:cNvPr id="189" name="Picture 188" descr="C:\Users\RAAHUL VARMAN\Desktop\horn_fast_op.png"/>
          <p:cNvPicPr/>
          <p:nvPr/>
        </p:nvPicPr>
        <p:blipFill>
          <a:blip r:embed="rId29" cstate="print"/>
          <a:srcRect/>
          <a:stretch>
            <a:fillRect/>
          </a:stretch>
        </p:blipFill>
        <p:spPr bwMode="auto">
          <a:xfrm>
            <a:off x="18376857" y="14099113"/>
            <a:ext cx="2809343" cy="1553971"/>
          </a:xfrm>
          <a:prstGeom prst="rect">
            <a:avLst/>
          </a:prstGeom>
          <a:noFill/>
          <a:ln w="9525">
            <a:noFill/>
            <a:miter lim="800000"/>
            <a:headEnd/>
            <a:tailEnd/>
          </a:ln>
        </p:spPr>
      </p:pic>
      <p:pic>
        <p:nvPicPr>
          <p:cNvPr id="190" name="Picture 189" descr="C:\Users\RAAHUL VARMAN\Desktop\horn_medium_op.png"/>
          <p:cNvPicPr/>
          <p:nvPr/>
        </p:nvPicPr>
        <p:blipFill>
          <a:blip r:embed="rId30" cstate="print"/>
          <a:srcRect/>
          <a:stretch>
            <a:fillRect/>
          </a:stretch>
        </p:blipFill>
        <p:spPr bwMode="auto">
          <a:xfrm>
            <a:off x="18376694" y="16019510"/>
            <a:ext cx="2809669" cy="1550298"/>
          </a:xfrm>
          <a:prstGeom prst="rect">
            <a:avLst/>
          </a:prstGeom>
          <a:noFill/>
          <a:ln w="9525">
            <a:noFill/>
            <a:miter lim="800000"/>
            <a:headEnd/>
            <a:tailEnd/>
          </a:ln>
        </p:spPr>
      </p:pic>
      <p:pic>
        <p:nvPicPr>
          <p:cNvPr id="191" name="Picture 190" descr="C:\Users\RAAHUL VARMAN\Desktop\horn_slow_op.png"/>
          <p:cNvPicPr/>
          <p:nvPr/>
        </p:nvPicPr>
        <p:blipFill>
          <a:blip r:embed="rId31"/>
          <a:srcRect/>
          <a:stretch>
            <a:fillRect/>
          </a:stretch>
        </p:blipFill>
        <p:spPr bwMode="auto">
          <a:xfrm>
            <a:off x="18263605" y="18070396"/>
            <a:ext cx="3071016" cy="1453953"/>
          </a:xfrm>
          <a:prstGeom prst="rect">
            <a:avLst/>
          </a:prstGeom>
          <a:noFill/>
          <a:ln w="9525">
            <a:noFill/>
            <a:miter lim="800000"/>
            <a:headEnd/>
            <a:tailEnd/>
          </a:ln>
        </p:spPr>
      </p:pic>
      <p:pic>
        <p:nvPicPr>
          <p:cNvPr id="61" name="Picture 2" descr="Amrita Vishwa Vidyapeetham: Tuition &amp;amp; Application | Edukasyon.ph"/>
          <p:cNvPicPr>
            <a:picLocks noChangeAspect="1" noChangeArrowheads="1"/>
          </p:cNvPicPr>
          <p:nvPr/>
        </p:nvPicPr>
        <p:blipFill>
          <a:blip r:embed="rId32"/>
          <a:srcRect/>
          <a:stretch>
            <a:fillRect/>
          </a:stretch>
        </p:blipFill>
        <p:spPr bwMode="auto">
          <a:xfrm>
            <a:off x="27096880" y="640514"/>
            <a:ext cx="1730784" cy="1298530"/>
          </a:xfrm>
          <a:prstGeom prst="rect">
            <a:avLst/>
          </a:prstGeom>
          <a:noFill/>
        </p:spPr>
      </p:pic>
      <p:sp>
        <p:nvSpPr>
          <p:cNvPr id="60" name="TextBox 59"/>
          <p:cNvSpPr txBox="1"/>
          <p:nvPr/>
        </p:nvSpPr>
        <p:spPr>
          <a:xfrm>
            <a:off x="23366627" y="11763633"/>
            <a:ext cx="1519583" cy="338554"/>
          </a:xfrm>
          <a:prstGeom prst="rect">
            <a:avLst/>
          </a:prstGeom>
          <a:noFill/>
        </p:spPr>
        <p:txBody>
          <a:bodyPr wrap="none" rtlCol="0">
            <a:spAutoFit/>
          </a:bodyPr>
          <a:lstStyle/>
          <a:p>
            <a:r>
              <a:rPr lang="en-US" sz="1600" b="1" u="sng" dirty="0" smtClean="0"/>
              <a:t>RAFT Algorithm</a:t>
            </a:r>
            <a:endParaRPr lang="en-US" sz="1600" b="1" u="sng" dirty="0"/>
          </a:p>
        </p:txBody>
      </p:sp>
      <p:pic>
        <p:nvPicPr>
          <p:cNvPr id="62" name="Picture 61" descr="https://learnopencv.com/wp-content/uploads/2020/08/raft-demo.png"/>
          <p:cNvPicPr/>
          <p:nvPr/>
        </p:nvPicPr>
        <p:blipFill>
          <a:blip r:embed="rId33"/>
          <a:srcRect/>
          <a:stretch>
            <a:fillRect/>
          </a:stretch>
        </p:blipFill>
        <p:spPr bwMode="auto">
          <a:xfrm>
            <a:off x="23434835" y="12311107"/>
            <a:ext cx="5702395" cy="5433195"/>
          </a:xfrm>
          <a:prstGeom prst="rect">
            <a:avLst/>
          </a:prstGeom>
          <a:noFill/>
        </p:spPr>
      </p:pic>
      <p:sp>
        <p:nvSpPr>
          <p:cNvPr id="63" name="TextBox 62"/>
          <p:cNvSpPr txBox="1"/>
          <p:nvPr/>
        </p:nvSpPr>
        <p:spPr>
          <a:xfrm>
            <a:off x="23317199" y="18077935"/>
            <a:ext cx="5993028" cy="1631216"/>
          </a:xfrm>
          <a:prstGeom prst="rect">
            <a:avLst/>
          </a:prstGeom>
          <a:noFill/>
        </p:spPr>
        <p:txBody>
          <a:bodyPr wrap="square" rtlCol="0">
            <a:spAutoFit/>
          </a:bodyPr>
          <a:lstStyle/>
          <a:p>
            <a:pPr lvl="0"/>
            <a:r>
              <a:rPr lang="en-US" sz="2000" b="1" dirty="0" smtClean="0"/>
              <a:t>Inference: </a:t>
            </a:r>
            <a:r>
              <a:rPr lang="en-US" sz="2000" dirty="0" smtClean="0"/>
              <a:t>Here </a:t>
            </a:r>
            <a:r>
              <a:rPr lang="en-US" sz="2000" dirty="0" smtClean="0"/>
              <a:t>the Optical flow is a per pixel prediction and the main idea is that it assumes a brightness constancy, meaning it tries to estimate how the pixels brightness moves across the screen over time. </a:t>
            </a:r>
          </a:p>
          <a:p>
            <a:endParaRPr lang="en-US" sz="2000" dirty="0"/>
          </a:p>
        </p:txBody>
      </p:sp>
      <p:sp>
        <p:nvSpPr>
          <p:cNvPr id="64" name="TextBox 63"/>
          <p:cNvSpPr txBox="1"/>
          <p:nvPr/>
        </p:nvSpPr>
        <p:spPr>
          <a:xfrm>
            <a:off x="15681325" y="22337485"/>
            <a:ext cx="13514161" cy="2095638"/>
          </a:xfrm>
          <a:prstGeom prst="rect">
            <a:avLst/>
          </a:prstGeom>
          <a:noFill/>
        </p:spPr>
        <p:txBody>
          <a:bodyPr wrap="square" rtlCol="0">
            <a:spAutoFit/>
          </a:bodyPr>
          <a:lstStyle/>
          <a:p>
            <a:r>
              <a:rPr lang="en-US" sz="2400" b="1" dirty="0" smtClean="0"/>
              <a:t>Need to identify one or more agents' activities and objectives from a sequence of observations on those actions and the surrounding circumstances.</a:t>
            </a:r>
          </a:p>
          <a:p>
            <a:endParaRPr lang="en-US" dirty="0"/>
          </a:p>
        </p:txBody>
      </p:sp>
      <p:graphicFrame>
        <p:nvGraphicFramePr>
          <p:cNvPr id="65" name="Table 64"/>
          <p:cNvGraphicFramePr>
            <a:graphicFrameLocks noGrp="1"/>
          </p:cNvGraphicFramePr>
          <p:nvPr/>
        </p:nvGraphicFramePr>
        <p:xfrm>
          <a:off x="15985670" y="23203168"/>
          <a:ext cx="13209815" cy="4540885"/>
        </p:xfrm>
        <a:graphic>
          <a:graphicData uri="http://schemas.openxmlformats.org/drawingml/2006/table">
            <a:tbl>
              <a:tblPr/>
              <a:tblGrid>
                <a:gridCol w="3003745"/>
                <a:gridCol w="4225951"/>
                <a:gridCol w="3139414"/>
                <a:gridCol w="2840705"/>
              </a:tblGrid>
              <a:tr h="311150">
                <a:tc>
                  <a:txBody>
                    <a:bodyPr/>
                    <a:lstStyle/>
                    <a:p>
                      <a:pPr marL="0" marR="0">
                        <a:lnSpc>
                          <a:spcPct val="115000"/>
                        </a:lnSpc>
                        <a:spcBef>
                          <a:spcPts val="0"/>
                        </a:spcBef>
                        <a:spcAft>
                          <a:spcPts val="1000"/>
                        </a:spcAft>
                      </a:pPr>
                      <a:r>
                        <a:rPr lang="en-US" sz="1800" b="1" dirty="0">
                          <a:latin typeface="Arial"/>
                          <a:ea typeface="Calibri"/>
                          <a:cs typeface="Times New Roman"/>
                        </a:rPr>
                        <a:t>ACTION </a:t>
                      </a:r>
                      <a:endParaRPr lang="en-US" sz="1100" dirty="0">
                        <a:latin typeface="Calibri"/>
                        <a:ea typeface="Calibri"/>
                        <a:cs typeface="Times New Roman"/>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5B9BD5"/>
                    </a:solidFill>
                  </a:tcPr>
                </a:tc>
                <a:tc>
                  <a:txBody>
                    <a:bodyPr/>
                    <a:lstStyle/>
                    <a:p>
                      <a:pPr marL="0" marR="0">
                        <a:lnSpc>
                          <a:spcPct val="115000"/>
                        </a:lnSpc>
                        <a:spcBef>
                          <a:spcPts val="0"/>
                        </a:spcBef>
                        <a:spcAft>
                          <a:spcPts val="1000"/>
                        </a:spcAft>
                      </a:pPr>
                      <a:r>
                        <a:rPr lang="en-US" sz="1800" b="1">
                          <a:latin typeface="Arial"/>
                          <a:ea typeface="Calibri"/>
                          <a:cs typeface="Times New Roman"/>
                        </a:rPr>
                        <a:t>Sample image </a:t>
                      </a:r>
                      <a:endParaRPr lang="en-US" sz="1100">
                        <a:latin typeface="Calibri"/>
                        <a:ea typeface="Calibri"/>
                        <a:cs typeface="Times New Roman"/>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5B9BD5"/>
                    </a:solidFill>
                  </a:tcPr>
                </a:tc>
                <a:tc>
                  <a:txBody>
                    <a:bodyPr/>
                    <a:lstStyle/>
                    <a:p>
                      <a:pPr marL="0" marR="0">
                        <a:lnSpc>
                          <a:spcPct val="115000"/>
                        </a:lnSpc>
                        <a:spcBef>
                          <a:spcPts val="0"/>
                        </a:spcBef>
                        <a:spcAft>
                          <a:spcPts val="1000"/>
                        </a:spcAft>
                      </a:pPr>
                      <a:r>
                        <a:rPr lang="en-US" sz="1800" b="1">
                          <a:latin typeface="Arial"/>
                          <a:ea typeface="Calibri"/>
                          <a:cs typeface="Times New Roman"/>
                        </a:rPr>
                        <a:t>Description </a:t>
                      </a:r>
                      <a:endParaRPr lang="en-US" sz="1100">
                        <a:latin typeface="Calibri"/>
                        <a:ea typeface="Calibri"/>
                        <a:cs typeface="Times New Roman"/>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5B9BD5"/>
                    </a:solidFill>
                  </a:tcPr>
                </a:tc>
                <a:tc>
                  <a:txBody>
                    <a:bodyPr/>
                    <a:lstStyle/>
                    <a:p>
                      <a:pPr marL="0" marR="0">
                        <a:lnSpc>
                          <a:spcPct val="115000"/>
                        </a:lnSpc>
                        <a:spcBef>
                          <a:spcPts val="0"/>
                        </a:spcBef>
                        <a:spcAft>
                          <a:spcPts val="1000"/>
                        </a:spcAft>
                      </a:pPr>
                      <a:r>
                        <a:rPr lang="en-US" sz="1800" b="1">
                          <a:latin typeface="Arial"/>
                          <a:ea typeface="Calibri"/>
                          <a:cs typeface="Times New Roman"/>
                        </a:rPr>
                        <a:t>Output </a:t>
                      </a:r>
                      <a:endParaRPr lang="en-US" sz="1100">
                        <a:latin typeface="Calibri"/>
                        <a:ea typeface="Calibri"/>
                        <a:cs typeface="Times New Roman"/>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5B9BD5"/>
                    </a:solidFill>
                  </a:tcPr>
                </a:tc>
              </a:tr>
              <a:tr h="1297940">
                <a:tc>
                  <a:txBody>
                    <a:bodyPr/>
                    <a:lstStyle/>
                    <a:p>
                      <a:pPr marL="0" marR="0">
                        <a:lnSpc>
                          <a:spcPct val="115000"/>
                        </a:lnSpc>
                        <a:spcBef>
                          <a:spcPts val="0"/>
                        </a:spcBef>
                        <a:spcAft>
                          <a:spcPts val="1000"/>
                        </a:spcAft>
                      </a:pPr>
                      <a:r>
                        <a:rPr lang="en-US" sz="1100" b="1">
                          <a:latin typeface="Arial"/>
                          <a:ea typeface="Calibri"/>
                          <a:cs typeface="Times New Roman"/>
                        </a:rPr>
                        <a:t>   Riding a bicycle </a:t>
                      </a:r>
                      <a:endParaRPr lang="en-US" sz="1100">
                        <a:latin typeface="Calibri"/>
                        <a:ea typeface="Calibri"/>
                        <a:cs typeface="Times New Roman"/>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marL="0" marR="0">
                        <a:lnSpc>
                          <a:spcPct val="115000"/>
                        </a:lnSpc>
                        <a:spcBef>
                          <a:spcPts val="0"/>
                        </a:spcBef>
                        <a:spcAft>
                          <a:spcPts val="1000"/>
                        </a:spcAft>
                      </a:pPr>
                      <a:endParaRPr lang="en-US" sz="1100" dirty="0">
                        <a:latin typeface="Calibri"/>
                        <a:ea typeface="Calibri"/>
                        <a:cs typeface="Times New Roman"/>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marL="0" marR="0">
                        <a:lnSpc>
                          <a:spcPct val="115000"/>
                        </a:lnSpc>
                        <a:spcBef>
                          <a:spcPts val="0"/>
                        </a:spcBef>
                        <a:spcAft>
                          <a:spcPts val="1000"/>
                        </a:spcAft>
                      </a:pPr>
                      <a:r>
                        <a:rPr lang="en-US" sz="1000" b="1">
                          <a:latin typeface="Arial"/>
                          <a:ea typeface="Calibri"/>
                          <a:cs typeface="Times New Roman"/>
                        </a:rPr>
                        <a:t>The video of a kid</a:t>
                      </a:r>
                      <a:endParaRPr lang="en-US" sz="1100">
                        <a:latin typeface="Calibri"/>
                        <a:ea typeface="Calibri"/>
                        <a:cs typeface="Times New Roman"/>
                      </a:endParaRPr>
                    </a:p>
                    <a:p>
                      <a:pPr marL="0" marR="0">
                        <a:lnSpc>
                          <a:spcPct val="115000"/>
                        </a:lnSpc>
                        <a:spcBef>
                          <a:spcPts val="0"/>
                        </a:spcBef>
                        <a:spcAft>
                          <a:spcPts val="1000"/>
                        </a:spcAft>
                      </a:pPr>
                      <a:r>
                        <a:rPr lang="en-US" sz="1000" b="1">
                          <a:latin typeface="Arial"/>
                          <a:ea typeface="Calibri"/>
                          <a:cs typeface="Times New Roman"/>
                        </a:rPr>
                        <a:t>riding a bicycle on</a:t>
                      </a:r>
                      <a:endParaRPr lang="en-US" sz="1100">
                        <a:latin typeface="Calibri"/>
                        <a:ea typeface="Calibri"/>
                        <a:cs typeface="Times New Roman"/>
                      </a:endParaRPr>
                    </a:p>
                    <a:p>
                      <a:pPr marL="0" marR="0">
                        <a:lnSpc>
                          <a:spcPct val="115000"/>
                        </a:lnSpc>
                        <a:spcBef>
                          <a:spcPts val="0"/>
                        </a:spcBef>
                        <a:spcAft>
                          <a:spcPts val="1000"/>
                        </a:spcAft>
                      </a:pPr>
                      <a:r>
                        <a:rPr lang="en-US" sz="1000" b="1">
                          <a:latin typeface="Arial"/>
                          <a:ea typeface="Calibri"/>
                          <a:cs typeface="Times New Roman"/>
                        </a:rPr>
                        <a:t>a road </a:t>
                      </a:r>
                      <a:endParaRPr lang="en-US" sz="1100">
                        <a:latin typeface="Calibri"/>
                        <a:ea typeface="Calibri"/>
                        <a:cs typeface="Times New Roman"/>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marL="0" marR="0">
                        <a:lnSpc>
                          <a:spcPct val="115000"/>
                        </a:lnSpc>
                        <a:spcBef>
                          <a:spcPts val="0"/>
                        </a:spcBef>
                        <a:spcAft>
                          <a:spcPts val="1000"/>
                        </a:spcAft>
                      </a:pPr>
                      <a:r>
                        <a:rPr lang="en-US" sz="1800" b="1">
                          <a:latin typeface="Arial"/>
                          <a:ea typeface="Calibri"/>
                          <a:cs typeface="Times New Roman"/>
                        </a:rPr>
                        <a:t>[bicycling] </a:t>
                      </a:r>
                      <a:endParaRPr lang="en-US" sz="1100">
                        <a:latin typeface="Calibri"/>
                        <a:ea typeface="Calibri"/>
                        <a:cs typeface="Times New Roman"/>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r>
              <a:tr h="1413641">
                <a:tc>
                  <a:txBody>
                    <a:bodyPr/>
                    <a:lstStyle/>
                    <a:p>
                      <a:pPr marL="0" marR="0">
                        <a:lnSpc>
                          <a:spcPct val="115000"/>
                        </a:lnSpc>
                        <a:spcBef>
                          <a:spcPts val="0"/>
                        </a:spcBef>
                        <a:spcAft>
                          <a:spcPts val="1000"/>
                        </a:spcAft>
                      </a:pPr>
                      <a:r>
                        <a:rPr lang="en-US" sz="1400" b="1">
                          <a:latin typeface="Arial"/>
                          <a:ea typeface="Calibri"/>
                          <a:cs typeface="Times New Roman"/>
                        </a:rPr>
                        <a:t>Riding  motorcycle </a:t>
                      </a:r>
                      <a:endParaRPr lang="en-US" sz="1100">
                        <a:latin typeface="Calibri"/>
                        <a:ea typeface="Calibri"/>
                        <a:cs typeface="Times New Roman"/>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marL="0" marR="0">
                        <a:lnSpc>
                          <a:spcPct val="115000"/>
                        </a:lnSpc>
                        <a:spcBef>
                          <a:spcPts val="0"/>
                        </a:spcBef>
                        <a:spcAft>
                          <a:spcPts val="1000"/>
                        </a:spcAft>
                      </a:pPr>
                      <a:endParaRPr lang="en-US" sz="1100" dirty="0">
                        <a:latin typeface="Calibri"/>
                        <a:ea typeface="Calibri"/>
                        <a:cs typeface="Times New Roman"/>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marL="0" marR="0">
                        <a:lnSpc>
                          <a:spcPct val="115000"/>
                        </a:lnSpc>
                        <a:spcBef>
                          <a:spcPts val="0"/>
                        </a:spcBef>
                        <a:spcAft>
                          <a:spcPts val="1000"/>
                        </a:spcAft>
                      </a:pPr>
                      <a:r>
                        <a:rPr lang="en-US" sz="1000" b="1">
                          <a:latin typeface="Arial"/>
                          <a:ea typeface="Calibri"/>
                          <a:cs typeface="Times New Roman"/>
                        </a:rPr>
                        <a:t>The video obtained</a:t>
                      </a:r>
                      <a:endParaRPr lang="en-US" sz="1100">
                        <a:latin typeface="Calibri"/>
                        <a:ea typeface="Calibri"/>
                        <a:cs typeface="Times New Roman"/>
                      </a:endParaRPr>
                    </a:p>
                    <a:p>
                      <a:pPr marL="0" marR="0">
                        <a:lnSpc>
                          <a:spcPct val="115000"/>
                        </a:lnSpc>
                        <a:spcBef>
                          <a:spcPts val="0"/>
                        </a:spcBef>
                        <a:spcAft>
                          <a:spcPts val="1000"/>
                        </a:spcAft>
                      </a:pPr>
                      <a:r>
                        <a:rPr lang="en-US" sz="1000" b="1">
                          <a:latin typeface="Arial"/>
                          <a:ea typeface="Calibri"/>
                          <a:cs typeface="Times New Roman"/>
                        </a:rPr>
                        <a:t>from the camera</a:t>
                      </a:r>
                      <a:endParaRPr lang="en-US" sz="1100">
                        <a:latin typeface="Calibri"/>
                        <a:ea typeface="Calibri"/>
                        <a:cs typeface="Times New Roman"/>
                      </a:endParaRPr>
                    </a:p>
                    <a:p>
                      <a:pPr marL="0" marR="0">
                        <a:lnSpc>
                          <a:spcPct val="115000"/>
                        </a:lnSpc>
                        <a:spcBef>
                          <a:spcPts val="0"/>
                        </a:spcBef>
                        <a:spcAft>
                          <a:spcPts val="1000"/>
                        </a:spcAft>
                      </a:pPr>
                      <a:r>
                        <a:rPr lang="en-US" sz="1000" b="1">
                          <a:latin typeface="Arial"/>
                          <a:ea typeface="Calibri"/>
                          <a:cs typeface="Times New Roman"/>
                        </a:rPr>
                        <a:t>fixed o the helmet</a:t>
                      </a:r>
                      <a:endParaRPr lang="en-US" sz="1100">
                        <a:latin typeface="Calibri"/>
                        <a:ea typeface="Calibri"/>
                        <a:cs typeface="Times New Roman"/>
                      </a:endParaRPr>
                    </a:p>
                    <a:p>
                      <a:pPr marL="0" marR="0">
                        <a:lnSpc>
                          <a:spcPct val="115000"/>
                        </a:lnSpc>
                        <a:spcBef>
                          <a:spcPts val="0"/>
                        </a:spcBef>
                        <a:spcAft>
                          <a:spcPts val="1000"/>
                        </a:spcAft>
                      </a:pPr>
                      <a:r>
                        <a:rPr lang="en-US" sz="1000" b="1">
                          <a:latin typeface="Arial"/>
                          <a:ea typeface="Calibri"/>
                          <a:cs typeface="Times New Roman"/>
                        </a:rPr>
                        <a:t>of a person riding a</a:t>
                      </a:r>
                      <a:endParaRPr lang="en-US" sz="1100">
                        <a:latin typeface="Calibri"/>
                        <a:ea typeface="Calibri"/>
                        <a:cs typeface="Times New Roman"/>
                      </a:endParaRPr>
                    </a:p>
                    <a:p>
                      <a:pPr marL="0" marR="0">
                        <a:lnSpc>
                          <a:spcPct val="115000"/>
                        </a:lnSpc>
                        <a:spcBef>
                          <a:spcPts val="0"/>
                        </a:spcBef>
                        <a:spcAft>
                          <a:spcPts val="1000"/>
                        </a:spcAft>
                      </a:pPr>
                      <a:r>
                        <a:rPr lang="en-US" sz="1000" b="1">
                          <a:latin typeface="Arial"/>
                          <a:ea typeface="Calibri"/>
                          <a:cs typeface="Times New Roman"/>
                        </a:rPr>
                        <a:t>motorcycle. </a:t>
                      </a:r>
                      <a:endParaRPr lang="en-US" sz="1100">
                        <a:latin typeface="Calibri"/>
                        <a:ea typeface="Calibri"/>
                        <a:cs typeface="Times New Roman"/>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marL="0" marR="0">
                        <a:lnSpc>
                          <a:spcPct val="115000"/>
                        </a:lnSpc>
                        <a:spcBef>
                          <a:spcPts val="0"/>
                        </a:spcBef>
                        <a:spcAft>
                          <a:spcPts val="1000"/>
                        </a:spcAft>
                      </a:pPr>
                      <a:r>
                        <a:rPr lang="en-US" sz="1800" b="1">
                          <a:latin typeface="Arial"/>
                          <a:ea typeface="Calibri"/>
                          <a:cs typeface="Times New Roman"/>
                        </a:rPr>
                        <a:t>  [Biking]</a:t>
                      </a:r>
                      <a:endParaRPr lang="en-US" sz="1100">
                        <a:latin typeface="Calibri"/>
                        <a:ea typeface="Calibri"/>
                        <a:cs typeface="Times New Roman"/>
                      </a:endParaRPr>
                    </a:p>
                    <a:p>
                      <a:pPr marL="0" marR="0">
                        <a:lnSpc>
                          <a:spcPct val="115000"/>
                        </a:lnSpc>
                        <a:spcBef>
                          <a:spcPts val="0"/>
                        </a:spcBef>
                        <a:spcAft>
                          <a:spcPts val="1000"/>
                        </a:spcAft>
                      </a:pPr>
                      <a:r>
                        <a:rPr lang="en-US" sz="1800" b="1">
                          <a:latin typeface="Arial"/>
                          <a:ea typeface="Calibri"/>
                          <a:cs typeface="Times New Roman"/>
                        </a:rPr>
                        <a:t>  </a:t>
                      </a:r>
                      <a:endParaRPr lang="en-US" sz="1100">
                        <a:latin typeface="Calibri"/>
                        <a:ea typeface="Calibri"/>
                        <a:cs typeface="Times New Roman"/>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r>
              <a:tr h="1371600">
                <a:tc>
                  <a:txBody>
                    <a:bodyPr/>
                    <a:lstStyle/>
                    <a:p>
                      <a:pPr marL="0" marR="0">
                        <a:lnSpc>
                          <a:spcPct val="115000"/>
                        </a:lnSpc>
                        <a:spcBef>
                          <a:spcPts val="0"/>
                        </a:spcBef>
                        <a:spcAft>
                          <a:spcPts val="1000"/>
                        </a:spcAft>
                      </a:pPr>
                      <a:r>
                        <a:rPr lang="en-US" sz="1400" b="1">
                          <a:latin typeface="Arial"/>
                          <a:ea typeface="Calibri"/>
                          <a:cs typeface="Times New Roman"/>
                        </a:rPr>
                        <a:t>Doing YOGA</a:t>
                      </a:r>
                      <a:endParaRPr lang="en-US" sz="1100">
                        <a:latin typeface="Calibri"/>
                        <a:ea typeface="Calibri"/>
                        <a:cs typeface="Times New Roman"/>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marL="0" marR="0">
                        <a:lnSpc>
                          <a:spcPct val="115000"/>
                        </a:lnSpc>
                        <a:spcBef>
                          <a:spcPts val="0"/>
                        </a:spcBef>
                        <a:spcAft>
                          <a:spcPts val="1000"/>
                        </a:spcAft>
                      </a:pPr>
                      <a:endParaRPr lang="en-US" sz="1100" dirty="0">
                        <a:latin typeface="Calibri"/>
                        <a:ea typeface="Calibri"/>
                        <a:cs typeface="Times New Roman"/>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marL="0" marR="0">
                        <a:lnSpc>
                          <a:spcPct val="115000"/>
                        </a:lnSpc>
                        <a:spcBef>
                          <a:spcPts val="0"/>
                        </a:spcBef>
                        <a:spcAft>
                          <a:spcPts val="1000"/>
                        </a:spcAft>
                      </a:pPr>
                      <a:r>
                        <a:rPr lang="en-US" sz="1000" b="1">
                          <a:latin typeface="Arial"/>
                          <a:ea typeface="Calibri"/>
                          <a:cs typeface="Times New Roman"/>
                        </a:rPr>
                        <a:t>This video obtained from the camera, a person doing yoga.</a:t>
                      </a:r>
                      <a:endParaRPr lang="en-US" sz="1100">
                        <a:latin typeface="Calibri"/>
                        <a:ea typeface="Calibri"/>
                        <a:cs typeface="Times New Roman"/>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marL="0" marR="0">
                        <a:lnSpc>
                          <a:spcPct val="115000"/>
                        </a:lnSpc>
                        <a:spcBef>
                          <a:spcPts val="0"/>
                        </a:spcBef>
                        <a:spcAft>
                          <a:spcPts val="1000"/>
                        </a:spcAft>
                      </a:pPr>
                      <a:r>
                        <a:rPr lang="en-US" sz="1800" b="1" dirty="0">
                          <a:latin typeface="Arial"/>
                          <a:ea typeface="Calibri"/>
                          <a:cs typeface="Times New Roman"/>
                        </a:rPr>
                        <a:t>[yoga]</a:t>
                      </a:r>
                      <a:endParaRPr lang="en-US" sz="1100" dirty="0">
                        <a:latin typeface="Calibri"/>
                        <a:ea typeface="Calibri"/>
                        <a:cs typeface="Times New Roman"/>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r>
            </a:tbl>
          </a:graphicData>
        </a:graphic>
      </p:graphicFrame>
      <p:pic>
        <p:nvPicPr>
          <p:cNvPr id="68" name="Picture 67" descr="Boy Riding Bicycle Road Through Middleclass Stock Footage Video (100%  Royalty-free) 4273664 | Shutterstock"/>
          <p:cNvPicPr/>
          <p:nvPr/>
        </p:nvPicPr>
        <p:blipFill>
          <a:blip r:embed="rId34" cstate="print"/>
          <a:srcRect/>
          <a:stretch>
            <a:fillRect/>
          </a:stretch>
        </p:blipFill>
        <p:spPr bwMode="auto">
          <a:xfrm>
            <a:off x="19640170" y="23725119"/>
            <a:ext cx="1763792" cy="993686"/>
          </a:xfrm>
          <a:prstGeom prst="rect">
            <a:avLst/>
          </a:prstGeom>
          <a:noFill/>
        </p:spPr>
      </p:pic>
      <p:pic>
        <p:nvPicPr>
          <p:cNvPr id="69" name="Picture 68" descr="Lost xtories - YouTube | Status, Bike ride, Morning status"/>
          <p:cNvPicPr/>
          <p:nvPr/>
        </p:nvPicPr>
        <p:blipFill>
          <a:blip r:embed="rId35"/>
          <a:srcRect/>
          <a:stretch>
            <a:fillRect/>
          </a:stretch>
        </p:blipFill>
        <p:spPr bwMode="auto">
          <a:xfrm>
            <a:off x="19643272" y="25037321"/>
            <a:ext cx="1805506" cy="1145138"/>
          </a:xfrm>
          <a:prstGeom prst="rect">
            <a:avLst/>
          </a:prstGeom>
          <a:noFill/>
        </p:spPr>
      </p:pic>
      <p:pic>
        <p:nvPicPr>
          <p:cNvPr id="70" name="Picture 69" descr="C:\Users\RAAHUL VARMAN\Desktop\Activity recognition output.png"/>
          <p:cNvPicPr/>
          <p:nvPr/>
        </p:nvPicPr>
        <p:blipFill>
          <a:blip r:embed="rId36"/>
          <a:srcRect/>
          <a:stretch>
            <a:fillRect/>
          </a:stretch>
        </p:blipFill>
        <p:spPr bwMode="auto">
          <a:xfrm>
            <a:off x="19421762" y="26402377"/>
            <a:ext cx="2703452" cy="1209237"/>
          </a:xfrm>
          <a:prstGeom prst="rect">
            <a:avLst/>
          </a:prstGeom>
          <a:noFill/>
          <a:ln w="9525">
            <a:noFill/>
            <a:miter lim="800000"/>
            <a:headEnd/>
            <a:tailEnd/>
          </a:ln>
        </p:spPr>
      </p:pic>
      <p:sp>
        <p:nvSpPr>
          <p:cNvPr id="71" name="Title 1"/>
          <p:cNvSpPr txBox="1">
            <a:spLocks/>
          </p:cNvSpPr>
          <p:nvPr/>
        </p:nvSpPr>
        <p:spPr>
          <a:xfrm>
            <a:off x="15771122" y="28400444"/>
            <a:ext cx="13511719" cy="491447"/>
          </a:xfrm>
          <a:prstGeom prst="rect">
            <a:avLst/>
          </a:prstGeom>
          <a:solidFill>
            <a:srgbClr val="0F1F43"/>
          </a:solidFill>
        </p:spPr>
        <p:txBody>
          <a:bodyPr/>
          <a:lstStyle>
            <a:lvl1pPr algn="l" defTabSz="3026755" rtl="0" eaLnBrk="1" latinLnBrk="0" hangingPunct="1">
              <a:lnSpc>
                <a:spcPct val="90000"/>
              </a:lnSpc>
              <a:spcBef>
                <a:spcPct val="0"/>
              </a:spcBef>
              <a:buNone/>
              <a:defRPr sz="14564" kern="1200">
                <a:solidFill>
                  <a:schemeClr val="tx1"/>
                </a:solidFill>
                <a:latin typeface="+mj-lt"/>
                <a:ea typeface="+mj-ea"/>
                <a:cs typeface="+mj-cs"/>
              </a:defRPr>
            </a:lvl1pPr>
          </a:lstStyle>
          <a:p>
            <a:pPr algn="ctr"/>
            <a:r>
              <a:rPr lang="en-US" sz="2400" b="1" dirty="0" smtClean="0">
                <a:solidFill>
                  <a:schemeClr val="bg1"/>
                </a:solidFill>
              </a:rPr>
              <a:t>COMPUTER VISION BASED LIBRARY [SLOVEPNP() LIBRARY]</a:t>
            </a:r>
            <a:endParaRPr lang="en-GB" sz="2400" dirty="0">
              <a:solidFill>
                <a:schemeClr val="bg1"/>
              </a:solidFill>
            </a:endParaRPr>
          </a:p>
        </p:txBody>
      </p:sp>
      <p:sp>
        <p:nvSpPr>
          <p:cNvPr id="72" name="TextBox 71"/>
          <p:cNvSpPr txBox="1"/>
          <p:nvPr/>
        </p:nvSpPr>
        <p:spPr>
          <a:xfrm>
            <a:off x="15822387" y="29179157"/>
            <a:ext cx="13422084" cy="1754326"/>
          </a:xfrm>
          <a:prstGeom prst="rect">
            <a:avLst/>
          </a:prstGeom>
          <a:noFill/>
        </p:spPr>
        <p:txBody>
          <a:bodyPr wrap="square" rtlCol="0">
            <a:spAutoFit/>
          </a:bodyPr>
          <a:lstStyle/>
          <a:p>
            <a:pPr lvl="0"/>
            <a:r>
              <a:rPr lang="en-US" sz="1600" dirty="0" smtClean="0"/>
              <a:t>The PnP problem is very common in Computer Vision and stands for the Perspective n-Points problem. In this issue, we cannot determine the pose of an object with respect to the camera after being provided with the 2D and 3D coordinates</a:t>
            </a:r>
            <a:r>
              <a:rPr lang="en-US" sz="1600" dirty="0" smtClean="0"/>
              <a:t>.</a:t>
            </a:r>
          </a:p>
          <a:p>
            <a:pPr lvl="0"/>
            <a:endParaRPr lang="en-US" sz="1600" dirty="0" smtClean="0"/>
          </a:p>
          <a:p>
            <a:r>
              <a:rPr lang="en-US" sz="1600" dirty="0" smtClean="0"/>
              <a:t>The </a:t>
            </a:r>
            <a:r>
              <a:rPr lang="en-US" sz="1600" dirty="0" err="1" smtClean="0"/>
              <a:t>solvepnp</a:t>
            </a:r>
            <a:r>
              <a:rPr lang="en-US" sz="1600" dirty="0" smtClean="0"/>
              <a:t>() function from the </a:t>
            </a:r>
            <a:r>
              <a:rPr lang="en-US" sz="1600" dirty="0" err="1" smtClean="0"/>
              <a:t>OpenCV</a:t>
            </a:r>
            <a:r>
              <a:rPr lang="en-US" sz="1600" dirty="0" smtClean="0"/>
              <a:t> library is used for the pose estimation of a given object with respect to the camera, thus solving the PnP problem. It returns rotational and translational vectors.</a:t>
            </a:r>
          </a:p>
          <a:p>
            <a:pPr lvl="0"/>
            <a:endParaRPr lang="en-US" sz="1400" dirty="0" smtClean="0"/>
          </a:p>
          <a:p>
            <a:endParaRPr lang="en-US" sz="1400" dirty="0"/>
          </a:p>
        </p:txBody>
      </p:sp>
      <p:pic>
        <p:nvPicPr>
          <p:cNvPr id="73" name="Picture 72" descr="C:\Users\RAAHUL VARMAN\Desktop\test.png"/>
          <p:cNvPicPr/>
          <p:nvPr/>
        </p:nvPicPr>
        <p:blipFill>
          <a:blip r:embed="rId37" cstate="print"/>
          <a:srcRect/>
          <a:stretch>
            <a:fillRect/>
          </a:stretch>
        </p:blipFill>
        <p:spPr bwMode="auto">
          <a:xfrm>
            <a:off x="16121060" y="30571976"/>
            <a:ext cx="1944013" cy="1375200"/>
          </a:xfrm>
          <a:prstGeom prst="rect">
            <a:avLst/>
          </a:prstGeom>
          <a:noFill/>
          <a:ln w="9525">
            <a:noFill/>
            <a:miter lim="800000"/>
            <a:headEnd/>
            <a:tailEnd/>
          </a:ln>
        </p:spPr>
      </p:pic>
      <p:pic>
        <p:nvPicPr>
          <p:cNvPr id="74" name="Picture 73" descr="pnp_Out1.png"/>
          <p:cNvPicPr/>
          <p:nvPr/>
        </p:nvPicPr>
        <p:blipFill>
          <a:blip r:embed="rId38"/>
          <a:stretch>
            <a:fillRect/>
          </a:stretch>
        </p:blipFill>
        <p:spPr>
          <a:xfrm>
            <a:off x="18434957" y="30567085"/>
            <a:ext cx="1828800" cy="1322615"/>
          </a:xfrm>
          <a:prstGeom prst="rect">
            <a:avLst/>
          </a:prstGeom>
        </p:spPr>
      </p:pic>
      <p:pic>
        <p:nvPicPr>
          <p:cNvPr id="75" name="Picture 74" descr="pnp_Out2.png"/>
          <p:cNvPicPr/>
          <p:nvPr/>
        </p:nvPicPr>
        <p:blipFill>
          <a:blip r:embed="rId39"/>
          <a:stretch>
            <a:fillRect/>
          </a:stretch>
        </p:blipFill>
        <p:spPr>
          <a:xfrm>
            <a:off x="20884243" y="30599743"/>
            <a:ext cx="1799226" cy="1326218"/>
          </a:xfrm>
          <a:prstGeom prst="rect">
            <a:avLst/>
          </a:prstGeom>
        </p:spPr>
      </p:pic>
      <p:cxnSp>
        <p:nvCxnSpPr>
          <p:cNvPr id="77" name="Straight Connector 76"/>
          <p:cNvCxnSpPr/>
          <p:nvPr/>
        </p:nvCxnSpPr>
        <p:spPr>
          <a:xfrm rot="5400000">
            <a:off x="22493402" y="31228392"/>
            <a:ext cx="1191193" cy="796"/>
          </a:xfrm>
          <a:prstGeom prst="line">
            <a:avLst/>
          </a:prstGeom>
        </p:spPr>
        <p:style>
          <a:lnRef idx="1">
            <a:schemeClr val="accent1"/>
          </a:lnRef>
          <a:fillRef idx="0">
            <a:schemeClr val="accent1"/>
          </a:fillRef>
          <a:effectRef idx="0">
            <a:schemeClr val="accent1"/>
          </a:effectRef>
          <a:fontRef idx="minor">
            <a:schemeClr val="tx1"/>
          </a:fontRef>
        </p:style>
      </p:cxnSp>
      <p:pic>
        <p:nvPicPr>
          <p:cNvPr id="80" name="Picture 79" descr="test2.jpg"/>
          <p:cNvPicPr/>
          <p:nvPr/>
        </p:nvPicPr>
        <p:blipFill>
          <a:blip r:embed="rId40" cstate="print"/>
          <a:stretch>
            <a:fillRect/>
          </a:stretch>
        </p:blipFill>
        <p:spPr>
          <a:xfrm>
            <a:off x="23415172" y="30550758"/>
            <a:ext cx="1632858" cy="1436913"/>
          </a:xfrm>
          <a:prstGeom prst="rect">
            <a:avLst/>
          </a:prstGeom>
        </p:spPr>
      </p:pic>
      <p:pic>
        <p:nvPicPr>
          <p:cNvPr id="81" name="Picture 80" descr="pnp_Out3.png"/>
          <p:cNvPicPr/>
          <p:nvPr/>
        </p:nvPicPr>
        <p:blipFill>
          <a:blip r:embed="rId41" cstate="print"/>
          <a:stretch>
            <a:fillRect/>
          </a:stretch>
        </p:blipFill>
        <p:spPr>
          <a:xfrm>
            <a:off x="25554215" y="30452787"/>
            <a:ext cx="2400300" cy="1567542"/>
          </a:xfrm>
          <a:prstGeom prst="rect">
            <a:avLst/>
          </a:prstGeom>
        </p:spPr>
      </p:pic>
      <p:sp>
        <p:nvSpPr>
          <p:cNvPr id="82" name="Title 1"/>
          <p:cNvSpPr txBox="1">
            <a:spLocks/>
          </p:cNvSpPr>
          <p:nvPr/>
        </p:nvSpPr>
        <p:spPr>
          <a:xfrm>
            <a:off x="15727579" y="33059530"/>
            <a:ext cx="13511719" cy="491447"/>
          </a:xfrm>
          <a:prstGeom prst="rect">
            <a:avLst/>
          </a:prstGeom>
          <a:solidFill>
            <a:srgbClr val="0F1F43"/>
          </a:solidFill>
        </p:spPr>
        <p:txBody>
          <a:bodyPr/>
          <a:lstStyle>
            <a:lvl1pPr algn="l" defTabSz="3026755" rtl="0" eaLnBrk="1" latinLnBrk="0" hangingPunct="1">
              <a:lnSpc>
                <a:spcPct val="90000"/>
              </a:lnSpc>
              <a:spcBef>
                <a:spcPct val="0"/>
              </a:spcBef>
              <a:buNone/>
              <a:defRPr sz="14564" kern="1200">
                <a:solidFill>
                  <a:schemeClr val="tx1"/>
                </a:solidFill>
                <a:latin typeface="+mj-lt"/>
                <a:ea typeface="+mj-ea"/>
                <a:cs typeface="+mj-cs"/>
              </a:defRPr>
            </a:lvl1pPr>
          </a:lstStyle>
          <a:p>
            <a:pPr algn="ctr"/>
            <a:r>
              <a:rPr lang="en-US" sz="2400" b="1" dirty="0" smtClean="0">
                <a:solidFill>
                  <a:schemeClr val="bg1"/>
                </a:solidFill>
              </a:rPr>
              <a:t>FINAL OUTPUT</a:t>
            </a:r>
            <a:endParaRPr lang="en-GB" sz="2400" dirty="0">
              <a:solidFill>
                <a:schemeClr val="bg1"/>
              </a:solidFill>
            </a:endParaRPr>
          </a:p>
        </p:txBody>
      </p:sp>
      <p:sp>
        <p:nvSpPr>
          <p:cNvPr id="85" name="TextBox 84"/>
          <p:cNvSpPr txBox="1"/>
          <p:nvPr/>
        </p:nvSpPr>
        <p:spPr>
          <a:xfrm>
            <a:off x="16050985" y="32036658"/>
            <a:ext cx="10858499" cy="923330"/>
          </a:xfrm>
          <a:prstGeom prst="rect">
            <a:avLst/>
          </a:prstGeom>
          <a:noFill/>
        </p:spPr>
        <p:txBody>
          <a:bodyPr wrap="square" rtlCol="0">
            <a:spAutoFit/>
          </a:bodyPr>
          <a:lstStyle/>
          <a:p>
            <a:r>
              <a:rPr lang="en-US" sz="1800" b="1" dirty="0" smtClean="0"/>
              <a:t>Inference:</a:t>
            </a:r>
            <a:endParaRPr lang="en-US" sz="1800" dirty="0" smtClean="0"/>
          </a:p>
          <a:p>
            <a:r>
              <a:rPr lang="en-US" sz="1800" dirty="0" smtClean="0"/>
              <a:t>Finally, we plot a line to represent the determined pose in the image using these points.</a:t>
            </a:r>
          </a:p>
          <a:p>
            <a:endParaRPr lang="en-US" sz="1800" dirty="0"/>
          </a:p>
        </p:txBody>
      </p:sp>
      <p:pic>
        <p:nvPicPr>
          <p:cNvPr id="2052" name="Picture 4" descr="C:\Users\RAAHUL VARMAN\Desktop\Cv_final_output.png"/>
          <p:cNvPicPr>
            <a:picLocks noChangeAspect="1" noChangeArrowheads="1"/>
          </p:cNvPicPr>
          <p:nvPr/>
        </p:nvPicPr>
        <p:blipFill>
          <a:blip r:embed="rId42"/>
          <a:srcRect/>
          <a:stretch>
            <a:fillRect/>
          </a:stretch>
        </p:blipFill>
        <p:spPr bwMode="auto">
          <a:xfrm>
            <a:off x="19289917" y="33742767"/>
            <a:ext cx="4814433" cy="2650803"/>
          </a:xfrm>
          <a:prstGeom prst="rect">
            <a:avLst/>
          </a:prstGeom>
          <a:noFill/>
        </p:spPr>
      </p:pic>
      <p:sp>
        <p:nvSpPr>
          <p:cNvPr id="2054" name="AutoShape 6" descr="data:image/png;base64,iVBORw0KGgoAAAANSUhEUgAAAeAAAAKACAIAAADLqjwFAAEAAElEQVR4nMz9O69t25YmCH1f62Oufc658aisSCjEo9ICqaAqhQcSEhi8DEwMfgomPjYGBiAsJCSw0kTCRAjx8FBRVYpMZVZGZERmROaNuHHP3mvO3hpGe/Q2HnOutc+NhOy6d5+55hyjv3trX3t2kqShigAkAdxN/Sf/UwAzA2Ckf+iF+y/9FTMz2EYo8wcTq896UQmAYWrEBAwAKOAgaXLHHYAYSAAwy2opZkaDAAT8Z5JTZ/zO1YQZJnbfCigADQYDOc2MMDMCAxTQO1zfx/O90pyZGILPEqCAET63NYdAfKMw759gTV3VTNJs+gD9N29PDArxiRWK5CQTBMxf935OgARJ02E2AWziXSXMiHGHAkpi1PybGEjJhTZD6w901tr5HHrHbqSZmUVzse4G5gOx2oxZJykGX7KYW8CAmwHCateEZqaKm2SrajWHAO4SE+LzabnNbio+89paF2BChWOQ3vSAUQywx6pyFZKqkxSSxmFmoAIw6k2HN0daLBAB2LeBP7gLSROOqfeBOfh7d/tLAsDAIAk12DSbVBtC5NKrmY/MzO5j0AxqGyig129ZREREAMw51RSACbjmQXzgRnnTh8+AT7LPkgBfgUGJZfWlAgR8UAEQknOsoJLwY2SE+XpabkWueatPZjYJGkZSFWOcHTEjaHlwNHfHsDwpXAstwANGgNEajDGQm3EGIfKmaWaC3XLHKzC0Gqqe6ivBatTPkY/rkr6hHfP+PfOY6KKQ/v3F805k0AiI5RJ0ktJf3Iqm9K74yGNFzADM9lPv7oFUfVjqWD4r9SsBGEDE8TgO9mIwTlecWxiv3mBQXGuvm69iTZw5vQNJnCcn5+TZwGND+H9OK7TGaDEV51WsQUmxE8CwKKll96MPhhpy7cbhHCJmY/U5nnJCDt9HyJ5akYzqVb3V93n1RK/6TxIwxtr17+GDup6T6kSj9X7KY6d5i2vLXVd0PqiSrfspghkMKpAY8wdoI4+Qc9o8hICZatIqAG+TP2/4vTvGtN/czMy+fMVvN1IVEIUGqzYaaLSBdVCFNIs/nTr77CGps6o6Xa7zDMDpgOaI+7GinaehZmORhloeIy4n1QxF+2pjwwmiaX1pjZELVs97Rc5BuP46duxwppw6DxLANCty//lC8Ly4/Vf07f1ReXZOv4/8JaeEGeRpu71LG66IrHMWazu4aNYOLX6i+Mporgy8Rp4X6PwmP9OEz5G07pmZAr5VijH2IdRrJToorP96mLjDZldcga4sgWFrsAD2z/uS6uktYD8nCXn0QNeS/ntZjQodjK06NdouPu/MyOJEWUgf+UYi++OIkhO33pZcZdCrrVtcv946rGRSq08cOd0/IkveO9B6MSiP0ytYENuoNFEE9Hh2KDul8P3jBLrvjaDWjX+IYcKmkQpVg6oqHuosXU3NIAlXBZCpj5wL72Y2+tAgc0mdp5nCRu1t1ZxSishUZUgnY3XPrMNnpDDnW9eHwZSEHOy2o61oR0DIAczdZj7u1R102++GxemJNmfr6J0fdnjvMDxbhD555XX5FJlpDO9TdX5EInjBfVYpUqBqPIgOV2U7NpbNC0JO3/fD8uBdA/Kn3bLdMF7M9Zqu3ZcvOCG6qEJXU8CQuG+9yvpn14dOcO20vS77rA1FHoqeuM8rav58m255fjoZGjmHhsR1jV+qqqYWSMBYKpsuVSTHUgCGOeJALoT0TDDKMx9E1qmz94qkwi43GElc4esOh/NJ+IHsKC5l+pK3AbjiIgiZ5MJ0+n3YZuv7atpVCgBjPFdSVqPOyKmuMXbB2EAkNH5Af/yK+8avA1/e8Rj87Q1fZmoYaGZK12P4QmgMlakNmjCSg8UMLPV4xqsj0Dn01S673neSY95JCXTBQuq1GUMNTdRgsHvm8jmiz/eXvHXZKGN5P3suAAwfXiA65IT9G1dSvPigFP8bTBVlcp2g0XuVb4omthVK9yfrfM5FKdvRtfXYHlA8xcQ75IXjsb8acCCKWk5l7uXL+rN71R9XRDjQ2G/i63Z9G2hMH6up+Wnx51B/J+vVh6rnsM9CAG8/7RjKHrfWkEssWBqJEAx27fbR1iypOUxWBKZj+3X352Fcz4Z8oGj9m8sJ/C4olHtmvRMr9R11VAUGalBGDoa+5Jotrfe6zscMGEnkfXMHh5Mg08HHiq2G7ppUEjTTOIoOkplkSgmawHBLxZERM5SWTq53nUwGZgMCC9DrVYmfIWMXJiRBdB9UH7IaGbDMSAy6Kv+oKCwBVFo92ipc9D2YNH2lHocdC/sEWfs3sXyeINTmX8ehDpftFJVL1XioAdyA9WjNmpk5VNkZCQGESWeR8v76dS+bGNvR0KdL33tX9fPCagch/RjY7qfDNkKa8pA6j0PllpqQkjq7geKyGExP4pKrFS7feibg1Cx1Fcdh6jp3tD3ZSomS0R0AcaZUAdIkoWT1wcTJjz/ceghWN5BoSxNE7gS6xUKelqIRhSBcjRMoPaH6YhgGJXiyQtS+6vPjX55NRikjAICLDrJnHodVIKmaEsNJJZ1DVFWHKQTwRfHbL9gUt4lvm9wmfvpmv91saCnlJyAulhoMYyHI6UrxgOoMgm6OVVwkotrMISw+Xvy1df2ptSb631l+s8s1a5xPYwiWB5XRtNpGaW5/znAtRLejSiTazMOb677TQU+zUWD/3wD4fA01rr50JdKzDtfxcsT8obJ3Q4PT9XDIp1FlqDtc93Ru+EPdzUHVeGlyXQPY9fkD6owuveYLIVS63fzQEwLQsx7DuIwnuJp3aR8CLzwhrP5D1RA60DoI/kzK1jvd9L7Joj7+rXI9fGkkDFMg4XK8mZmA5HCrVE7RDOO1E2iHSAKDUnFBhlor+755H5QYp9XpEsMzuCH574cHT4NAWH1mdGl9E/OTNBqApBeHhg0PI7l1tWi5DOfBdsKdxrFEmm0QYw9OFKbAtLCThZsJYdThYzUN2+zqgylhunriGgQjnOmK4wFhDflQdlPN4stBNBebTxDd0e7I1w14QIq4G2AGpZnJgPmZstxgGh5TzyTm49kJMl3gHaUnBfZj6jTaYDPV0HVq7HoO4vlPKpHreTRI+xlcnHMVL8ZWyT3p5bXeBoXwrLzFwrQgT/qwreY7dYaDrwBoRZ0HOBNv9n7j+VHcw2zbfXn9vDhr6HbbT4lDrpPNym9pMzkYCTWndkkAAYrp5rTwjwkk8xF/OJXSJBiProTh2MDj85ecGbCJnXQzG0A+KHYY7QGA0jTNQQBERNVt7kG6412G+FxTW71oQihKndW57HKzs/AOeyYHVM0fTqIPY1UcJVW8u5l5VS7hswDC0DnTwCAzFzN/qeso8mIG6Z4G7amv0B++4esNjw1/+A6SP9/Gj9PuIoAqZtgGgoyIjyvmNT00INQ5DQSphZsAqMo2VDUmJeUMADQB1TRtqcGtn5tAk8bttX9ukSdxfDMISlGilORuY2eTrNkLW8LSnBpIqMkeib8uiTds1p48HZyLoX0nja62skV7qap9ck6/kz4o8nA5favXG6zZNYEnm/5m69Sb2VyUzgGCu5G6xAYQNxU0a+/ylsvdAKSFoXPFA7OF3SAPxOqO3A1Ku9kGasxjSjwhDp4cMAw2h9Ecm7g5Q300SVLO05purY2TkBy8ft6MgCbDNCBVCFbGehRsoOGeVLV4rDtfT9pwd+z4Ew/AiC39hfPxqHbmOVnCowU/9gbC9c2kdDKEDWCMAWDOOfMUYzk5qKUfMZUkN4vt8qBNQmHbgdmk+K9qSMsByUFuZqB+CwG9vNzCrvhN6Ab6QvTh/qyKXCpfBUJIis5AWwGT13J0ElOUS4Vuh1Gb5TWvhrdkz0VovD9TDKDm9A5SYAL13aCDuSssRyHqDhhDJBrkRvmbIP0aU4fp/BC3N6ipPai+LCAGhIRqo24bhoAD/Bn3Oo1sepAHZk7DTlZovs85rvhJanLUHojtZ/MoRoS25/I8HkrXJT6esIAxhqqbq9FdA2+u1LYwgBAQyiDLKeVUTNIv3to6DkhX4lhzaoAri/z76o87/p30nFXJQUHTd9SuN1z/Csg0Xz9O9QR9M92Z3PYw8fWfvWwvIEkXupmK7UTTVWNAMXy3cvloqbDmgBzwLS0SIMMFfofc4z/Wp6DEgDxRfZ5f7D6yiA5cwxq6gCcgy2i/yNh1/vKSZwLTuua0iFFt6NqUrxpNPLVfzI+LEqMpEI7Vtu9FnJgyIS8epiPXgVwDjwVSd/u1sl9bY4SubBQREGY0swEq4Wj3iZRfvXJ2FQ2VnwkDSCzqDISwL08OZ01CPLyfOia81VCN26O5AoXUxRDmTEEzmLiZUFPkaFgWkra4uR/e7gBKgw+tt5deRl51KiWStQY8PpKqIig4i9FnOpXS0tPNr1aekXUyayzFUZnei8+IRt/bzJO4m7VDszHEJTzsENt58z/Z28+OSWzXjF0wF6ee13O0Qu0J8YtnDmV7NtHJ6OIdAdyn00iXO83iDAthaF4f3+P4fVR8N5rF3LWhkNiN7rhKZ5VLcxwO8d7LC+u/04KqSrALVLmg1F0fl/T62YZbaDf/TAesGIqm+th32WGtqtrRZDEzK9W5VzOTi4olxmbo+lCHJA/Ogb6L7Siy2erEE/HLH4uqtAkHMxZuLaIPwYDRBKOunRcRM9ub5o5qqGdlt/oVO+DTmFx7uUgzBmuhp74gSUq5jHPybmsjc0aYQmhDzGAuBoEERKkgVNUBTbgzWPCmCJNh6EzKUakP9Hxe84wgH39aUmaf7RAhVXenSeOz4e42SUGD16juos+2eMNCXS+XVYPYMM8LQKpaP79u407AlM1ZTFGniXva8bTz51IjpZk2Gk2PAPD6Pnq3RvpUf/K8ku0ZCjuvgZsKLY68ik+5gS68tLc+r5o59MyFmfDaLznuyaAcUul5mc1CoKbsv4Yh9GPn6gZCg8bSsZrxMgzDf03vDpchYDSqPe1tGjPbSA+MpMkTMGADd/axVDLeAmmuLQg0/tA7GJLhTkVTR2SZHDsctgWPg1cRUHP4dnkqs2KVJKyOilmRFxXAbQCwgckhrMBIDEHDhSCcCtJCrBaaTMshvwABEmLesbh/+sGoWE7r0hirm0CXP0yrTQwzIdkieYA5xc8H3aPZOUUix/gp90s8OkBYGUJdh7ATjA8TbQ0Y5o/XG06pahrCRKiXYGAncB0eyV6Vt9swp/KCsPafFtwuobi+r8/PSJOBEKtZDbIOJJr+UCcT3ib1YpaYwI/NIrsheIVOo6vV58d99a3vVYNdhpK/KNvHjxxmgYrm4x9n0GS6b3tbktf92PW74rNhBxwXDzs9ohW5SQjZ1DdHiaactcMt9GIsrTMfAJLzKyFxNyT1oRXjo7IMOAFaj9s9fuvdKEB00kiQHOBjWWtSLinS8rInJc3hhTy72tr56nQ5tFakCHF1L8TqAP2WcL8UyiJhMY6ekzDPyCFiJ1JymJBWDxDG4Z1Ow337pIn5/afEeR7rZHBimhylEdxcMoMF+kaTlBY4tTD6yvlQV69eeTflcasxxb9+AHvno11NO3B047vowu9ejvJ7CMKuHAi2IeR87kF3IbMmSezvlJ3s0Lq9RPpPu93ISO/GLz7bnTr/gteXDvqobEp30ePIDYTK4h0CYHbq9On4jgON3v2mhgTR4TAb+yy4b9e9oB+w8jqKajU+01amllM3AFReJPhRTD/N5+ffCAiUHGFp9wc+PeSKIPCB2p5mPizNGHnARqs7UcDSXczCXh4Skd87+dm9SNfvNhdX7vyIs3vx9gVF2Y1IAFcjJak1KjBOkkqG+wcvsRY8RbeekdFUKjdcN606wys/nQxKI1/lGhkIVWu6lG1TGUH1rZRh1WtCxNfzzHBLYbJvEcLQ4Sp3s21mocoq92SqqYEOpVad3qXhgQfr9efz/lGhph+xgVTYhRDUaegzHbSk5WkNigAu3CsP7dcYziu1e+5JPV1W6G8dkrUtzcbpqHYX3R1xbMfqae+vKFhZYhECwStEdnAI+WXUGcC2eNG+T25cm80SFbm10nxZbpPTeOhpnS7ZR/Efx9BRRgg+hxi5XKEDvuEzxcyqbRo911DhJpJIpH/ZGYKJGWnumbivsxdxUG8gFJRId3flFxw1FF1InWNxZjabslufyJjbarYM6I9m9R75WCja9och5i0o22W0xS4cpqPL8+58wXQjGih/13Zs4pvgMQDwSCgY/htqrNQTZgW8lw76JQg6nF6S4DSFESLiM+I/FDWskB/r8X4GhJOPr06oOMomUYhkE3EfBd+a1NVB9bU0wLeOWxUIsFSAKNEOQmcSqFCUxH19auuTNN5wTnP4rMhyJVRykJxznjnZB8IueKYvH4LTs3xcfNXK//d5PSMwd8glKWHvm1jbzAZ3Ft+jF9mnEfCzqVgRbamh88SW19TkLEDs57Azwlf6ItgrFceOXqf4SZvIsA7ufSQO5bWPQeJcO/f1LBR0ubIaJUkM2KyqkCMnec81sma6FjJT1LQSIlI8aoClzUavpKTY33YKU2TS18vxXrlYGnb1l45CDA8efQziGRRZX+kRyrhY3cPex+NwGov5vSh6euJyM5W8nV4fdMeNjKkOyWBRsTSFWS0JSE/o6porIv2roKY3hXr2q9b2C+qgXdMizIQmxES5RiGAYehwfFxVZag1Wgs7DR8pIjTTqsQwgDtCoqllNjOaaQZdUnyPwRkP4+9VBniQ9g8kqbRTXegterGLGwgDSUicBQWEnLsKw/eG5DMdND5S+r8uZc1ObpuiT+wakydLeRaSXvdhOE88I3S2Q4FoFJ+GtPVi7NskQQzv0BzJR6/bVaDy6xIErSc92Y2t1dj9H01MNZENhaT7zxM3ABRzaXckw3vYnnBkK+KhIYCaatoopukhoq+9skIQpE2KpL9ngVDH7KWmNDOwgBQxF2DvNN3LwZ8UcMV3+CkrPRoMatgQ/pXVShFul8e9ryP1J9Me2KuJqSDw4ALqy0UaqAiu1AzEOnW/8j6KZ7Ji9DDxV2HzG6TgoTV1BC3GlZS0jJlKX4C90Y/YFOZJLynmDnZiGCYTNmV17UFT4maj5l91FqMwgRnEMIaQhMb+SeVGuvFlIPgNMmGgmsHcd8MEkAfvJIeF1iUIlnBg+N7wmGkRDpgZ3mUIILry3uVbGsPPCRcRkg+dPqLQgzH9rlKFZpgkNwoNVPtKV3v4HNZCxzYBkLmT3IApg7P2oWWi80PpdLy83U/71uXIajI2zDAPkZEHzMPLibEZZ+ZHQkWlkTTcXfURe9ulOh6wVNdFPNqKM0MBaeEoeXjeUjVKIuMIJNd9XrLhW0zaSrrgDFVC1bbmJLyq5Aj7YomxOUOM1KwrtvYtJ9i/T9cVT1tVEl4C/Gl6oP7BWsq5cT+K0rkzKY9P0X6eUW1tB0fxqq7nq10S2glVrYMNZdpDAEx86KWbwBksrPCSxbQB7DVK0Yf9y4dxJc6z0dQjnxQ0osJOW/cc3vZA+7yxLHW+hSWHK8Xtmq5+yNyX2PjpQnSyjsfiaCksN2hzLikzRa4i5HyzMZhe1NPo2WrAjeDozICrubH86RF4qy3reaSPF+kZ1EAuaOkq/gvsT7ivSwggSTWiV3nSgoGU5HFdfDf0ABCYn94jNMETQUss84LtH/5M4Sl48DA7ha89Z8Azza/zDXU3sk8oJy9r6B9mJoo4RtXGQeZ0RphUzjxjyd4OvGsaAYAPVSUuPqpj9HQxiL+iIXbWNoYxRKJPlqDFWFjWhTffbedFxxPYrnilbNipOF5TmfZTfmjipKdJbPtL0mh2PeQZd0HAUt/k2//ZBI3WH3UFOIDnYyuVApt6tEv2ReCaFLMr2llxkYkns1LLINytcjIeDjAU+iF8uJ/13q8A15/3vUoHr0XOgOe87RnnC6KcA1wOG09quuAHkkEm1OHJdSyyvAbRSwXDltSZNY2r2hgC92tvbd+cudGi3hbYsGvbXHyRgs9mArqLdY0tVdKhuZQkqWU4TRVBybGmK36VWL500Wzqu2wCllFVmo50XiZrsbpuUdOgI5JeSYbG/3LIl+uyRJykEf3Xg4Q37EJn6i5SI33XzsfhBSk4l3UhQJlV4vvn5Whs0x4Gib3i5XwCO4Fe7+dueuYBzXaq8x8XIvolGcdSbtAvRnPoc9a1APV5KdPxZlett7WtSIf9z36XTJ86DchtbKpxhnNxUNjKJbSU9E97fIyGFJESqc7lyJFMTiq7XakreRhKTqfFMe2HaWKYaFqHE01Kk49CAHRdh+qedS/qdl6DOh445eXq3iNrrrgQhzQ/WQS2u+DPzwJwbE9o2vzsaqB94IViRg29R5K/QJ0zB6KJpmliamEkkwaTZR2KwKc5Vwudrklwyqtr/tHAQcF4XxP4o5EhaokCdbR3L4VYTZiNJlo6ZPDQjoMBIORuB1kW3iCHA1JjjPUi1DDUSim0WA7gmr/UFPmmXFvj6Jv0vDBwQzvFFtYQHET+DjVqUVLqFdCvGaP/upzVvwPIV9lxU18hz4PcSW0M/gJpApoOzN7zUqOfqLPhNSx9RkyT7uUxM+YRrgqy93txY+eb4YHyaD31/5CPg1dMbkvbu0KgnYVzJwlehHrXXqyztDs5BJBxwIVi2sg+XNGUblDbE+m02JUkp16FuWd9owvI9CeLMDfd02JfaNvuu6DBIaBD9xvjoGfPPq+5EEp3aFlDf7KBjvEjezbbCNYiaK/739kGW0qKqvC1SkqhLsmVfq4MTEVNWm1+8M2RTBLuJ36ONZATV8NzhlFEtt8kUv1C0YV63s85MSKfX1w4uZw6mmiFRbiClJx98y99rPzkjTR6iFgPYyVrZk70aNfZi3LWO7epWNqVNIxEZ/Y9NoT8jc9v/O5kObMePvejOh//7zplz0pVEmQVbVb9RJ8aOcDSgwSWutvWBIpy7kHUiUYf39qfytLenDvf3zrK2U8mabvoPQwZrevlcjHELkjGbLO2JPHLhiWyc1Wjqgp5ukdzGTTNNovEmB1pNPJcRQfWjvTPe/Do/eQObmg2MYzl5T2xbq0tlrh6mMDtYo8evdxA1uw9HSyuNp/s4pORksFTd5oFOYtdsf25lMsxnGe5azIWeU0dYzZtGgaWs7rjytXQ6gk9MxSujo2IdLOB5TLLjq+st3R4W4LFWpSsfKq74+EJ38idwAbQk31GzfmTtD3sKDmSvnJxETNzgC/J70M74r41HqYYvmXRh9xsMagDN2LSBWvGLieFr7xtnRCssOOgzk5ADzd7WR5GZYbnGBCXI1eSgFjXoh+/I3EtSKR70bGomELMjnoXyu7Oi76a5+2ZPqb1565s6Z1ykGsrgZTXn7ZKeZK86ZrJGCJpN1vTPPUZl3wLQXZel+31m91noNsWvUheOwIg84E172MYycczwlFppkWmmZoB9jy11W6wO/qUVFFwPSPEYoB+Xs6r1UdUHw5d8U3kWYRS93rNnDsFLKrtucw0o9TSXLZjfk/D7lM3aoTYsefkOUkkDg8w8W59oxp4VssY8DLyKs0gq2h4Ixxh75ItkiR47KkTEdvpZ5ZWd1ZcMoirmutJr0EzkhqQWXxrp3wEc73QzAm2PlixtS7rXKOlLqi4a40ZyQnzG7UfEiSfgAfHh7pPct5IKYOV33911ZAFbV0M1Z4bJGpC0GUFEnlb9ufLOV5hPN8ML8rBAflDyQzA8bSdFqBv+Es0iudAsInR7RVSrubnM/qcmvBUTlmHXwkHG4Ha13kmLIdqD19eXBrrfz48E68scclHNS2iLQ7VWWQj8HSYpW00Zuz5MbRGVZHCJmmenfGVMFHd63TiON6uFUxZ1YPG9mz2LE3/UqiwDlJZda9WWpv22RDUGU/kJxqmPL0Ae6+sKJXrx3urv9J9L1ZtZs/YRKCMpPLeqJAPzFoRSb1z1NK8VsxMm+Pv2uX5wMPMLDKieDa76GVOb42Uyw7pHfYN6l2ywbH8rxECzYSH1Tl2XKfLn7KGUj2SxdBYx37DrUnbbzZkeIsleTWACmwXW4JJ5Y93Abfq3K3l80T2bAVJRFXde1WWHOmHXegfPrig5VwkwJxh+QgSoDzRQVNIpvUKO4/YNmmL/l5156wfq5I7xbvRBCiRZTCzgA7V7ueL9b5lVxM6HBv1fn6SRsduP+c7Trzc0FarxV2VSzPl7F1h2xOb3bbfJg/QI+7kyX7RFU6JEoeZDpNO5pbOQghVIfxQPuhvcSi+hq++39wePq0znfXC77Upop7x+Z7TtrvBS8rOSKE+bl8GhgySqvqwuh4A0/S2yQDnY1r6GKhhI/sZWCkugZFOeD4uMWzGdwnI1rId0YjpR0tTM5Djmtzonr+hrBd1eWNTM0vO5Span/+BuBaLoA7QadY3mtgOpoU/Vq7j0tImvxC6+JwLR6jZ1uQfa3lXhgqH5wywMcQmMFUwZl71xMMJzReVQCaJNuK2DzHv2ZEGBaaYIDAGPHN3n/xiW2amcmF2NfM49iXGLtdmmhmmwk2yLlCq6RfZqm/WUvz8QE6YptOA71uSJUMWZREKyfcIEIspqKuB3wEBC+2ap24nft/GHfbOBa5nzM9yX9sZRfZU5tK21indBvph1JR7BingO/Tgu+36fW/3YWp5cCT4bpDFI2bi6Eml63MXsuunDv4OlB1IQJl+5SiPlytg7nSvbBI1luT6iwtW5ZfF6HPi9zXEMeseddrmc7HpE3vYznzDXhpnmhvN7ks7G3leMr1npahz748hLDyFlqJKPdqdLKy6h+EUswGwsGMSp1XzufTLZ3tTz5EykK60zsYkCDRUKwnPrpJfXErtULbsqrDMA56gzm10QJjvJ2xMF9NXTxpibZbHnFDsZZeSObY0G+wcfog5gynWmd7jzeLv/t90MFMzz++mnAakLd91xKWZxZPlcmR6rb9SWlxnYkDcMvVCZGODe7tOH3Zml2evtlHBDf/vQOZ4UT2j5tjp9UafbYvWexuHBtdZJh7mfujOGNAp+BpON22dNuNZi3okTIu1s770bFbWviQvqX1VC1bA1BKwrrUN1rKqdcVC937bkeaU0Z82/0vLmQ0cH7DY8y8kmDUvGdF6rudpqPfygtyjy2ex54q0hySCQ+qG1mknRsscfVkCtxiAdWEJniNcethYW1EnKR5K2yfIhz/ClpMUPlfxWX8OE5fy9bUhvH5l2kBSHAHp9jcbzfD1cue0Ea9zS4SK/+A3fNGTqIXFvL2mqRBL1L6chWNSdrwt74ZP+9+pPbNEHHVcUwE6EeYyTX/hSFywo/9iuuZKEN6d7gUhMIKakWnBpx2gNueqbqy2lgTqXMwopkXozWeBI4XFvF0rMd2lJrFbYzXiPH3ypOek8cES9Nwpu7B7AGmUO5D7HEcc/s5pIptrPBF+4kybJPbEgoYH7AHTiP5Z838GZEy1/iWi3CJPtwpXx1YlB6pt61j5QbbGGNx+u0QfFLdsNQTlheFIhX3Nl0SbW2D1qsHbnfuzpSLR4k+cGEA/5s/iIb6rMBICh/JkQfIuP/bnn9CCT6UbPVd0hoGa2iqm3s6x9rS5O5JQSm7pqyJtvSxHYWfXorKb2W6be1tqR/1gFYcSPmvzEz7nZxwRDPy0xpGo2QBhKWpCI0sO4Zzr5HuiaXuuaH7RnyKVHfxx/0w0nnoesZYKeT/7dTI9jdEIG10Vsaa76sfYJ/6OXKEg4otunrdcHFozcrTZW0KkczIhLS6382gPzDXYHXwOfpBc3+emLIH7C9GFZuRgGN7F8+a7zkcCn4ZSyXIe+pz6f6cqc4v21LgnMBUqd7cLztSJHfA6ybq5JnQFC0WyUw3JHL/npLIxpUHUYofNtRKu0KOFhuSE8Zsysy3uRRa6YlqvkGP8m4li/N9mkeu+BotgrqbXDB3OZgHkA5Y/P4PE1GuAnw67PfSzvrwWy16WeiHWJXUA31XPtiBhr/p5b+owFRcNDdfLZjriDKv35/sYNTQc6J0sATAkZO85FNiaZ3sRNGuQJR4OYvTU+RpApDc0Q/mEksX7z6XnNiEzFCE8n5rwZZ3ofEeJWwHSpIOrSqy5Z5EMNybmhKQu7kyjAVzp5N1ecG006Eb6QoAA3Ot7qfZSknhqbfeZ8lVWNaUCNKXQbK0vsDw40dagdO49TgRJ7xiXvdphsO7mtdu8KVw8cygqivOhgxTgzEaqh2jxQdOWLluSiL+uCu3hdlPi0SXZ8Y/VfURxrQQD0aW/ZDxpT4lGJ9YdzFqcB6Lgjq3kMwfS+RlixGb7rW/OkisO4L369kxFEzohM9CvgLDSPb70evqgt9j16nVNXWtv2eHzAztF2b5sh0e7OgkHjGbr+754vneEgiJHZpYRWbNmigEQeJX/ZXXjCrgwkUhfmEPH/GFDbsf0h6Wbo7tmypcs/5RThb30jASW+Jdk3Bx6KiR72gFz/oFIjcR9Q794l9TldR3oScvsUSy3XF9XD6NX+TmR0ZYvAiiVLfaEeS8F74aQ0veiyAcmtmckmsQBZjM0NvmC6zF824oDdbY9w12dxYfCt9ePX4tfDAoVLMnBEKdNwO2tS9tDE8+GodypMno5bN2a/2nJ7KHHzdZc1g5OEc+CLOrFpS7b06+RD0yfpZTjmdIhASEVcUmQ1HXDDQJ3RvUMYx40DLg6KZ24jLp/dmeUwyMyfodtsJ55gVF6V7se44XUe6mV+mQpWHMZD1GSwecr9HxE8Qrpbi2ruc+d/m23SK2vL/X6Vg04Xy3ZzRm17dzMj0pewatRdlLSxf9LfLE/iYGR3TmJaWMxs4ROIGFqxjim0RnzDfRksDnMoPQnEY/FQ/zJzDKzY4nkVBVGAL2aMbK8P5+InWcoUmLjYYpS84aRIKl3TwnPC8c15zawNHuFow8+Eh43UTT6mRGVzYsjKdeC1HrSRUi6YS72kfTcSBGqp4cjPRu3JdmNJlofahI6jX4q9hlUCH0Y4pSYQaniIbE7cizA8hLCYR1jWECuyWFazGmlxU6ghNGss3l/f1yxmQPI6sPRiD9M16ZsuvvV1PNBXJI0SwkoWGtfOkCm0u9SfRFJ42p/pyLifITjRfLgRnbp6Z+psoG8PtN2ukqG10lLmHNe3KLX9esF83Cm1eCCpGh7GsFFPy9d4p6h3V3fCLPQxQdY2fsvLCj8nFKb2VbUc8da0Sdr37kkgu1Ek1bC07V1JRXk/sArtum76jADAj4TAKVFEvdGSTkMwPsVYRStgQ8tAIXE2USqGMhRTxfGHIO5Z4srJNbMpEs248/vlrWSIMPcyTCvCDjsYEt/5MkICIrT4BfdGlRC1kOj8kDcHl1I34K/ie+wdYBSuNtiinKi8oHzBdV71fe+UNX4sIgcMTP1rKAwyUiH4j71znVNPti2f4NVU/vsVbun9Rfvq5b716mBg9nAQfSzPOPL6ynFEf9badI0C+e5sTVl5N4XsyDeoW9dXSlwU6JPiK2xNyhqOat1Yu2keq6a0RF3TxbYhAArf4wSN2tYZ/Iaq2Kxl3qaw6hspxNHQr2Opqs/hxthsn6ECrbpTPgJAv27F8c0TYjHAB59enfiy1UNzplkG76oO/httiURI9dd1+YXUgwCiKzQgtBIpZKxkGlWxcaEaoeg3D/Xdg8MLu5TbFx1omm7bJ9zi2Iyow23+IthGL6lYHgY8A+2eebXaToRrk4KbOdsC9HDM98GgE02M/N7oXICSHJmEtFKD4Zw7rYIWVAjh3tX3HV2ecJiLxFo95ue+nMpY061jdxANXuQjj1g9kaqe1wVO1ED8IZtwt5pRt2Q0R2A+1njcPCEW8b+pz1a4qqWOcOxrbRpEJIPTr9thIaxCLebsxfNWvvqNjAVZgMgMQEDTXh70DyXdI7UibhQrbzwADHh6iDyy5yfFPDziXz0RG3XhllZdFAPA3ERluV96gviDRCR2qmeN8PYCR9Cet5qCKdvnpV3zI+bLgK0W9+Vta711jCA6XnyCIUN4yA343v4jxM54V7hW+YVcRdsyzFScemR9lQoyY6RbOEeS1YurY6vywab6fRti2gkIDu9tZmCmIbpD8PHzmGomANnPgJ2/+gl87XWD4d4JyLty5Y9KY/14GRPnpf0kEHOs8IMtjUzeFc59HZ3JPcJdNlCVjpv01b7C17D46vn8l0Rp09L594fCxi1MLsqAGBi0vYJ5PZy9Kldb7TVzGN/fO5ji3IJkg1sH8eSFoxUxJxG+lrRdtaxSJLJCZux6T8oZxage2DBUOabWdyQ232n/fsmYgfE9kPbbq1cdNDSTzxqyFZcslAzYZjRIpmHmsEm1lp6jlY/1jRKjsJTudIwk+KWtXAp3xpLuBx+L3aaQDF3xiCaQmAkA3fLS3+ltDh9gsvbsJjE+Mg82Cpc+mj/pgQdQQhGTk0ee1R2UJVU6yH28+IUP4PSvdQDlxRimgWoivMSKq+DCtlzWJ61OuqQn0HK471K8pXi7OGtA11GSTB7n6sXMvx6rFhvqm2fzcLl12cjc/r/fV+5JtAvCgnPE1p9YwmVvX9nx7gQd/KE+nnrPCSG8dkSUxaT+NkXFXHLTmgaaHzOHpEH1SpHUll7OoHOAIQliNTDTR9Sfe57q7fcp/Bgw0TNsCfTqfTNyyi32xCeF/Qz/puXI5c84M1ZqRqK7wQ9M1HJRicIRoClekapaH3P1HlbCEgCqQZ/E5cEKklhuGWN5BbSSK01dneIbAwebPufvnNaPPzQ6SCDYQQyOl8lFeM9UjHF6cCNxhpfdO2CIJqndqFE3kBoXAFnt1OEsH/W/UFtqnY5PPmaRh86U7Ssk8ge8SAexgmD0Tw0GMbnBr8HwCWQGCAC0mjtppVQ6RAwqzzp1XoXOErmLg79oQPVDoE9J9CuyjiTu4PPxZqu7yTRm+y3iwtT2C/YUlACvsM878a6Q+9Kj7JzhFxzF4mqzoG0qQa77uhnWPpnirYPbriPpF/POCHMWm8b0/Y+L93WALqqywvzX2aQ1WlEhy93L656TtNymA0t9Xav//l57/X1ygv5dkGbikdkGCgbgwEYMF7p8ItRHfQDtlc7RNP9zHRJxXXorsnL2Q71q8F1we6qKIBBlavaXrpf2odlHcs0YfT3mH7ZBNKNLTRCj7yOdoFcMwMSVe/YJ1PlUk4g55RuS3nSUPNBtAXwAMSwgXnLIg12KS8zBPD1W+9w2QxKt1v2/w9nrCQhNAJ06EMZzQ6UQtUTGx8J2TQucu84IBH/jHynXJdXJPrpitZQwljs0YhKT0zw9HLnJ6bmZ/PQxSZZRO8sk/zCkgi6SW3nHlz+xHSFQslK1+WMjF9S4u8siTvOirsnRcyo7O67z042gGQb2imLtR+iD4vZSiN3Z//2QoKXHX3R+bND0gFBq3puGpIUesKNJ7E6+7ITYtrheeGce/YCzs6sz5dPOsQDm+nMwutFIgM+pmrqmQ8uymsGVsi8ZSvZYXmykKVS+Hxk0FmPhBSnkELVcmLZV3tQFl30J+3JGbhxbOhZl9iePNjGVw0nNLBqSO+3NaJGpnd79SOHtk8ctl05yPxxtcJz1YFVK6kIDF18cTU022k7nmzostQnznM+LH0eyvv79TiNbpJNUlnqmP7M/rR+voQfdAXeHCaxa3mKO6W5Zoeju9tgfzGByHXA5A7xCfCSs1127PrhlO77O5b/Egibvi/A55aNHRgCELHmdVC92kC78ppiGyyDGB0tFX27niere8Kc18XhyYRR5OrYXtcWbTWM6ceeTTcucIZWUoQmxvrspkcocJdflzVqW/hr7e8GysgIHSFCsZDr6FZBSlz6GdLumVD2Ma7+FIfIBw47yvbnkgkEYvMnR9aIejAPqKGFXsPq+ZUXr9UWMv5OynlJrKh+WS3K4dOrx/Bq9pcckYXgdwDLvz1Qj0Nkw+9YjjCib7N9J/0be6KDJpiXmeVK0AXRos7QRADmrgVY277IjeWfKLjgjo9PNm4ZP5FLcxnF0wYcs1n+OUhygatN9R06XABOoOlOPBWOKa94I5N1FqsRA6Quzmk0Og980765/tQJ/Y6MXF6jeS62fwtN1VBfv95pYXBw+cm47+HV80kykCfDUczUUCZKMY8kxG6xmfutWdinc5rzglVNi34lhI+qTtnNa/cG87BIvkzuJOLL0vxSex9akrbUchZJ7XOVlskFn93SYN2DNYforNcyL8zy0/JGLy/3zBjCcpm0Aqdm0uisJBPs7n2noKflklMDnE+2nV+uuqPRQfaWTB0nM5UZq91aVjYGEP/JcOuDLtg+YHXPzodnkXTXfmeco1jsiZE/kdsWyMgxfqwqPVflTfQs0rP5hjHd4hkU1Udtzw0l6ge0FEUzVZFS8Kt1YkHmkimj4b1F3dJY92zd8yq7tYFfGwn3pdjG31bZoq+WuUucQHykQvkuNsBM4BsrROJpTtTvK33PnfW516+4ksFMcsgEwMET4fNiSSCWDEFK3p3oqSCD5qoVIGJ3CU70V2cw4Y0tZHYi0/2aqwpnAmKIe8IBACJ1E72taM7vZNfK3SWne+VMotpqVxzPJCnyo/FkBUJDikREZqXtITnaWXN+0G/0Eb/ZIGW1ElA0UzUtGph971lbvdzSgNgShBInf+3VqIiDD0uNp5eHtjT/TTkenu+tNgf7ixBYTUOYeXMp897rmMUnE5gpBBIuBMu/QYwexmKaWXxFzQZ5VK8FAV1T3eo/KDS4H8uLUqglu7TI3+AxM5qPVFqcxTMddNviaxDPuCmAutuTaa4vgIjGmD+ks4s35bl+rZ14Nkt/axJJXbKpmarVax9POFtk3qjxm7iX60O0RBXzcLXA5mF2GLnFEQkJay0jG06oHV1/CgwLn8RJTEJ02Sv6lM2MVLYmlPIqnElAMTwikCyDTbHozmg4NDIngN9cYZBnu3BiXaVRxc9JX8iOCvfpgfKVzIe7WxKSpE4lwOHcZKk6N70DUKHlVaTeimCQLr/57TQgh4hM6yEUK9xvc2cvQmF+Nb0IRWTOtJLrmmQzu8cs7xLaovzTdbEpQOnOtoYuMwEKmunmagvvLdSNbHYfQYWjRTV6UnV9KDApDqZuxhvsBvy8plnavxDcEQKsJP7SpRFOmWmQNKWY2m5ToQQFSvLFXdKMyS2mDZHIgxzkmPZ+eYbN/IiZQM0wDRoZ6Gwvf9DMHhaXqwrCR236TAq2GTNYqVIkEGUSbp/PLA+sfdt0a5HN8VwiENyWRKhBB2IDaCNGBtye0IdpJj03vxCAqm5JEHZTTT72N0cv7U0+eTg1vT9rktOqcT5i6VB4YgD77V2/lnzPQEghkzl/PFNdM1z2v9+IvWtFjlzz2LF9eZrN7ikH6ATo9EgK+6uScy1W3Ll1SU5pun53gH2g0Q4pDz3KSNCruc9x2DLQV+ee5hOp+i+vhe4wPD/bYZekYNXfChOuKwZaohzvVcy52XJFcec2Pa5Afa77Pz3aCeaYeyqKQu3H5ezNf72yELoXdMTHhKZ4wVir/zJzeLvoWjVJ8slK8O/fa+ZXgQXXN+ABe8QEFfqMEWW6WmM65AEcCIB5kCnsUr8YsZRxMV7vIUt7QDJJu2fCmzhWVX8VkYxwbYQa6Nju/i7mbhamFYKO7hSB7rrU2i3ATnNwPvtngjW/4/KWV1rBkfv7kQquaOWZZPCE0B9I8zP61Z+/7Kfk1qvnEMDRdpGKZQ+0dS+SP8l65Kp8TjW7SrmTFh3Ay/lcBPrTriEKwLMt55/DUrBerSaUDhUC6GHpsYccRu/DHEZvID+8zmSET6zcruttiKN5DhNYSSolLDtxIDzJUeKLKpfOAO74hejzOhhhytiT1MOq9D+tlJhmgIS44nRNInSElgEgTrldLnFdZkS0G4/9XKZaJ1hLcRGg2U5EDACMGLa2e8lPZuY+oGw1hwInh3JcINmhH4sRyPDIN4hJbVxDxvN50pnSBqggOOSqO92ok9AzZz7nFwPU02456PqR6pGhcSICsVpkPRQ3l4TvX7+vdofELZnc4umgaeZMJxUQN3PqGqCiTgclcEMwgAjULNBQbO9Ju7kWOJZgF7/EabWIkT0/d6VMzygVAtcGhtflxO2+r8NnJH6sbY/o6081jT8PPOx0F+gvHst3lc1DjVtYBO0TGnGBat6dMz0Pu1l3nAyEuAfZ8zTLiw4mcS/LbD3wUU8AAI2EISs8e2Ji34HOuzs9raadSjgWI8NW0D3HL+XFDrfb+Is49GO7h/MXjHT1keGSH9vHzKTZgirmA8mHXPdxuvpz4TpLhFiqpy4PFiv1h/3uK3/fraAZrsKYvN1Qa4RPKET/m20LEq6P1uyAMyEGnaK5AgVgN2O0IJ1MsR1WTVcXeM12EqoAbBSzdb9KfABuaR0NV+Wklbl4AugIk/Cu5P4PHXHw0nAXi95a9gdpOvaD06MKp1GQPtchouz2qL9yQmTR2bmj3n32vfFfTm5eF0Nk2PJIrorT6VERjWm2F7vgDxsySujcPfA5Ml2EqPty7B44CrLVNLivAXtp5pPtPkPWrv/pzx/aOpRA0NLzghr46k5fy1cUlFnHOE9s8Z9+mdihQy+YIeOsmxt1PpyXF9IB2oG89vK7qg1JlXgp/35UBta+650/c/IGeY7Lw7ybjjultoauI7l9gX4rtUiPBnbVw9X8kOwibRBoYtsrmrrZaP+BSDvvoOWFVZWzZbW3H1fILwGOndxTyYE8GP00xuw82SlbszP1A/QsbNr7tYL8i5wFk3PHns8cf009Sg+9m+d+ljazKk290qtWKi4BgIZ9FCy1Sr7KUg482aKhaDq1demfGzV+T3l2NHi1yX/3YtdUvbX77Hw9eVKbW0sXbf1YFbmYVUmr6BAleOzqc2r72rX8siwVxy/yq1BgJYY/7xWnIe66uUNkcVTLjr9Ulg5SDr56ny9Ma6H4lVdnEH14fgHKY9n5HROGshusF3uFUVVFoBXqaR07NmGHPxf38iAXWXw+TrdfTE2/r5aA2cqrAABiGa5imI6sq+aUr2GwVMMlDU2biXh2q4MwceWt56o60gxxgcwyJBhEsIu8jnfiv+KfjQpYi36WDB2s5zefSzNdjMctgPvdmjRa00W7XEQiz46LCye5akXQ1fYT1gyYRVo7x+/p4TedqSRDUpKqfRVWkQx+dKWTj8anyKcvmRYBTGDQtN0/ooC4/t8eNUv5wdC8Ow4qDsl2lrDm/cgro3aT951k9PKwR1X5Q+pkiKvDdV1nfUYDEFz/eaHLrkoOYznTtNyhKYt26u9ntnusIh1Dl3rn49FczmcEmvxiHTTSCQbPmUOVRZ5SlPRYzEMvT5O19NTLITwH7EelZ6DX9CD+JNfZqS/sGkx1IvgZsSVUotq4y/7FfnMHAK17bAuakLLPS9B6e4E1LP1SsIC/In1+NTdQPe9aKaVZGTNdBopbkFpf2old2QlSoz2eAEglTPFg5G+r+ODQwGpxWyXHgEaeQu0T1ieU2QcrGG7wm9BgtDBFMFT/m0END2LCvcQgCrakSK0RrzkHzN2PAgyjtk2a3qU7Fk0y13olI0RojTJFYJziYVZXZF1nCjAL1aWmROi99Agv6rr4xlJvv2mQVwsGJ2oAIeGbk24JyGvVak+WebZUKYWc9rvr3M/DVnxdXJnVbw7qZeqUgKio3n1eRfC7lGdDe8aNDvTq8Ocp5q4FJ+Z/uFMP/2spGz/SEnxXOZpKnqy68yOGXtCxQ/D/s63y9QR0kbB4XHWmdyDIfbPe1pIM8NDKygff/lwGt+fJ9g2wzFzj7y5KcjIJHkShrmTzy+ryrQXDyaCpsPSKL8EMhAVyl0po5zovW1yFBInZ9dfhnbtmS+w47QoAJi0NanieOq1pyog0qhw3QKejoblmfhuwGMLwQyrxXDLWoR5m2jeS4K2ZBuDGRk1Vlc+eEm+uH9hvifPkL6GL5YgZfXbZpRrr0jF5RrJHQN1kKRDQK9QxgbfUN+aImj9vU/X7JDASjuc3TQ1ttrMGnbtR5YW+8Vzq4WdXgtnhKEkgoTRp+jNVHUw/cLPrfbbn7r/PxmUhphxZ1IikY+zo+KD6qy9/d/JYu+57ddAclMuxRdbdNneObX/G9O/LT9OPQU+PL+ltCpMhWnlvQ95xYqfAXtOdqoNdTsUawDj136KH4kTKq63+bBf7HwCUeum/rAr31C4zqVf1Jse8rtWfruRKzEKjeDBSqeDNTEQmphh2OUDExWda+jkPsjJGzgFMHAQrE2ypTEBrF4hAasfecaseAWCbJCKjj4YcDhEMJ6zhZUcIDWJmQlNVv3LUlZ4PUwA/ZFPh++GeecAPbmSLRM9gxnTYNKajiHssAHiYvcVdqsGhlfAmvkj4v8dOmup87j7wptxAA97F1Oxm3AzfREAdBWcs907AHdZCh5HQbkpoZkMWg/hsyyxRz5rGf8I2o2Q6On/xQavE2QcsciMQvsOelwcIz6UBat5U6yGmNOPb3r2mpM3B0XPztwjSSjlO35zRjRZH4wvhuZLfUD7IBgAySKrq1lVerTycQfZ2hUZsmt2DEXT6oqYm0gMayns6MxkB3dsnLYddeo5uJMHaibZJf6ozi70NT7EQsnXdjbtu+856vCrvv6Y3TvXnhh1DrTWdDPC/y13xPLh659nVGVgfYyvlguH7P5btytgS/b9stU3Nus4qcwrxkI/mEpNER6ndFbfHwiN0mK3r2e/LgT3v4amGvev4J8vGtWDVv65EPuHf1CXtO1A6X9tzmmfFd1Q9oZFVIPAXLVcQiIvAHTcllak+9Xnzz+Okb/U6g1J4GjpLbaaaARN2S/pe3XbGPJslM3B8Ppbo3HdJMMhK64p2IEdK02mWY1jmnpsagvXaXmPmJMBwuc6OiNpFEOH9AYASeUcp6QnaEOjSfpiBUA8OzAf0YptnD5OAoXAGAfe/ZkRcFqZ27+zIitcVry/3rL9nVUpyqlGe5bPDtHiRJzrDJ6fNWiBYb6XqP5+1souGtw9fncfLY947r/tnDufxZd1AI4hoJ3rhnv2kHZp+3ckPhnMyWp5aWaTcoqc7cuHvPiXQ3Ue4rnECIsG2V7BvNf/cOXrjse8i04H0kjq/KAcpYD0vAXC8/c+4ajwpEaMRpCYJmdkTkcof2XfJTt88ayxl7fCWw9JsRJYW6YeQVFW6rzaTMhp011bCkxQnHRprC2hf/QaAlX4+/5wAJsR3zHJ/XDL9HuO0LagE22FxA0Bkg7SoJ1qPbvTV1xFEa/d1BXOSeDSa4lAskSxtHDj7sTjP0yV5L5mnrgrqrFRVLTVFPXYO2Envhw3pF38s9ZrBcc2EuqM4GGqx0Q7LmUB8qApOEHAx3gPlvaRr31VWpEyKqEGvn8+2tBfDkfwKKFS139Ut91sEmsrgqs542IwZa17uE7WfDxPyGkW9KAd6uuvt1ZwnAYx33TJh6eouTfHi3X4eSZgd5s5LunxLowcCZFZj2722elmkB0Dc6buXDK4HfPjSQqTO3gf1jF7VdPziiV5teW35+eIItccu3z3zHrOKPKyIhsBB3S0vvs2hmUErIy6BNAEBINOxpFBtU4YElXQi3mrOhSf8rhKNMFantp68UWFnKklwlpTnR1QDWE2bRZhZwSx+/VKSDPeDiCAXVc9P5/7OhcqWks6BeM4k93RHSBgetC3pYV4e4c8no87TeFwgy43YSE8Xd/JDoeadqPvClpZi4ao5xkugnJrZdFwZqX9d3cvSTW4W0pz1Ee3BE+ATtYfA16PorewfjIlC2flf1bMIYuLo+P6FsvX0veYr6OTock2xdv++H4mdj0L/UdO8Tu4vWpFPUmeU914+0x+qOBJr3f5AxYESEAE4Gs8sblHFioRc8i/W44s6H5wEPpyGZwS3yTjXb/1yZtiS5JaXxLO6On7s32j3b++fcT2c+vLodh1kukmUhAjmlW+KcodcdpUftiZDUnZSFSA31RQ9wW5tFKYyqsu51ufoen4anDyNupB1PbxuqCrzqcsWM+JHBuh2BYM9TG9NwdNP79qZrX6XPuIQYv3H3ImtmOipwzUI5it8cvbK22c5aYUwNt3bZXpwINwZRkk5nMbXgoCj5oPg4jUoPIgp1shz/3vP18z/ErKz3LrQVv9ZCVnqSoqV/XN7ye/iwJqZ9plpv79ArJflMMP553r5mTSQAs0HrfR0XYUqXry4E2u6RuSkdeFndNBAhgQVSaqrTZOTy6Fn+Zr/J3MjHLde0r9G1p9oml4T3Jr+dbB/UanzPMCJsELM74fkaio9/K/0dyl1tGfF1HYZ/vtvhNrOMZFx41/rM0NOR5soCyUJcuP4ST7VLxlBniX00E3Y72S0hNZw58yxbJQKw6MtlfrIV8UVwk41OJgynjc9AB0JoXsAbu664e6SBABXa+SfSsqEeVYjQRhcFdgbgcu0MA8SdWgn9+LLUfp5ufj1/PktRiCi42idRuydJn9xORDK5c2S62VprQpX352am5d5kEmmFW0BsuYIuzTRZ0IfM9CgrieqSXbIhCar1zuvRDvF8h2U3VdL0D3s3UWkds6ZcJ+5oJ7o8hG6Nrr0XVLOB8QqvUTOsOkZB31KoA9Uw2GGV02nOycJqP3VotTaqgBHyaKvzeuxlaqk/jzWH6FWsQbPIyGvi4ceZDpIThh6HMcTjr1gJo8z/lQDeAhx0bDO754R+hNCCccEMwNUd1rjoICB15zcMBT8Ft9E0pT41gm2Yz3CI5DDbGJMj+ZyaU9ia9Ip9X5CrFvbWoKMgyOie/fSzMz9f3ZR2l5lx2tI4+QGT/Nm0THDJAxQgVLd/8VvaRmwflMtWuBMp2KHG7AuVVhd43H+tWa+L3m6H1Yz8YebGQfpNNposT57WvB5KhBgv/1ZSqnCbua2yUaVPll9OWUHPzZAdtHkO+T0BHtaJqzM/kTw5Vl/cKIiH3ePaoojNRuNXO06mZo0pkNq2gwvCGKJhedxfR75vZQpEy4hsS3cOkTuZL/dKD6BoPcSip/ydaloeBdY+e0eygDN6XI6kAHdbeU7yOiBRkd/sEdBH6GeZ2XJ703G554E991ZKosDwRJKD9by46SmzxKT215qNpYc60lASPdDChiOLVGzqylSYW1rcjzZU07C1d2PjE6ldJQwMAyP5/GixaccSF4MsG08ie5PnOhjZboIphET7i9eL4r7tIgFTxZwgNMT9QG6oPaxnK9WkT1NMTO/yLFmAHtauXoaxOXVKW0EF/2DuLTenxQKbM7S/j2Ffrup6F4cfhScr7/WBecEl934ouaPQB8a2fpY0eHknVCLvWe/VLGL/Vm+PNdxSE8kG3WQgzov1s3U7F0P5Dt7+kmVy0GOKawEz/9HVn75wxB44z69WMpHnk+28BqTeN1EpqlGtvvwi6TZs1zaEcWd92NV/ffGPQ1aMFBJ5q0Q3uJ6yv8j/n9nC0i/Th95PmrgE4LYF6ZC4wz2nhb65WLM9fzqhORczzU696YCBBIx2UU4pN1OYmYiQjKyepKqqqCAImFD8+OnwIM6wochqIbCdYubQAVW2SYVVMjYDFOhtlG8z+4YJ0o30qiYGcQwKMRQ2BSdMKr5ndAgTDBsOOUKMp0qNhPRRG8kNouD4UltkkZ7NQRwl4km3zRyaWyDQu7dr1TPGFf+4wozYekrCg4rTIkfnOIbPQRRTJnaHYUpik1OgQkwXbMiNIafxiA3CpQKmxKhnoIY2ruUFq7bdaMnlXy1vMI98GQgE+8lSJ/LsLFjJTtVVUsDOdXTssdPFWQ/GkzqnmddUowbKQ0AfsYDSZNGtoIrMlenEnu5JpBYQ139RD1OlIxhg1Gps6MEhODIvN7pghm18ZTRf5W83P3QdEnJEb+TnW/92Q1l7DKi1R9ix9C0atbqyeTQtPTOv6DCB63ZR+XIUEtF9iTw7VU+aDatLjPkpqgV9y6Iz90yrisv7OTchNgh4RKgDuC/62oS4V7MGlvEwbnpNbo48LBIFb8fhWVqiJTO2JSnMziAhaeEA1o1zzc0MsDBt4FfFKAGqJJuSYq9rzkES4Z0cBjYS9kQTR/e2KEgKQpVXenuAmT575KbwAnuYviWM95nyrP3M2OgbR98jz1lgctPsMIw5mz/BdJ88rlfsoU8Xp06I2k0SSl1Z45lwgbP2z8bItxa562SFK/NVArfJSJAqFbydkxzYSZy6NX1B7q//3BdAm4o6lwuwNwFXlwIgtZ0oB1Zo9S1n0B2nu6j/Ek+War+rghaVT4px2CIBSQPTSswtDmr/q1ERgfJaNJnKgWRzTf6naUdpflsOkOmPCgcop1fKAecqjru02Q3FyXuJMSOCjhlXHKocy0J1KPxayPQzxwzs8Lj1dHZp1cn/9Cf2jtxVVW3MnDtrM9o9IpGh1rKNZi2dqfshMGq+ViPOn7J4Thjf/PLXAomOKUOPVNW5f/LU+s0umCRmwUHCO7uZqZ44IP7Ne/zGVFLVGe5r8XKHg+dhUgYYNjl5LYDinVGDVr6jaxq3biaBL2mRENwsacMu/e6ubi5rjaSKCVXIGKKmGssGeBhMM1IaOco06PLknllzFhOr7DYVrtPOvatC21om7jH88U0GmB8tK288gFYRLihwXzEDjlKch099I1qJay07f2hSqG/nrHpe+KyJ7tV2YnROusCPDR3L99cNnf4058csb0JeMyks+zn/rxPymKX2b3DPBaiacN5RaBd67cUmE9Ioh3+m1X9rVDnVmNGXHyk3X5uJNxr65jp7cf6Eot4PQfQ8iTTEckj5Vj1tqYT5PblkZM321U1H0yo70K3L9k+VH0CPE3c+lNTgui1uU4jNRt1dF3rCrhq9linkA9YOLnlk8Fi/T/tcWY33K24UGb69qbAQaoG7RUR1aBKaQN0IpLo0CxlGO/8NYevdAnL0zm76LfTNt8AzzW/Q769xGjr8TzD47SFYuccTh7p1H86DSFcp2SEu8OEl5nbU9tO0jLL+Fg1BZDqyL55ox6U0T4tMfa24zsm0KZwi9sh9rufaWO43J/1fWvxs8X1O8VWzgq+5lEfrfX+z/CO+e5Ir1JPm+1D1NYDDlePNeuVgeRFScTTYE52wFD/R87ZcTkPtT0bpxXAaIuO4zL+8lK7pdNo7OltL1u9dmCYByi6poVLqdAVIJ+3A1hav3j63jsqe/KdOTrWZ8DEFQVrQ3vffjmje8TovA9FJXckpgKArpQqZAR6wIh+Fanr01OJscOnZnFjXWl7ahXO+CVEueRWnQ7Sr4HgbpXFVko/7q1Jl/1fdqQgdm0IKPYc8j5S5NPwbg+VS7qTYeW5P5YnC1Q6Qep6jIYnkZwRj64rJXxR3DYxcFTLAVUT4QChdfgomWyoFNzLFpKcG/uzsLbcPiYlBCDClkP3aYjtm8MSPAeql1/v6iFLIEA7j091CddtWa5iDTa3++tKuCf0y30oAt137syVEGN/nL+jsDVcpI0nSLGGtRoPBONtP3VBOevWsZPg/3WUp2j1BYL223/1uYTVxHGWWvAzJY/0dZEFEtsriCyUXVyT/Z9I0u8fRJ7t+AUxLL2gWLcNWai5O/Iq850vVV3YUf9ZgRKkmjYCAyICFYQRdMm8EDa6UfutTjsibCTez9K+UasUVyTLgzW7GGI+zMw8xKN0CJ7RTUkxavoF7EQW8XUH08ti5HKFIrgIIgAHQU6S3JNv6cbXM73EBd47AQihxXbU6R8y9HINE3Hy4eoLE5qSlIDwQjiQn7W+ANTFLSVgrm6ylN4Tj4ef39h3OCIna6wmzphv1ji0a4dIwlN8cFpmnwp5n58+FlnfgkRY8/iJMki/2YikUPQJ9TtT5+I39TdwEihORcLy4nX6i8h6loUNQeAaOGD8+7qFHnF36P/iDEkoaDZQh7+zx92VyQDKZP/sEq78Ps0zfnQAnTPH8ruW3cx8VF+7k3C/csGdGnku3TGWo2ydsecRnGaJroCD5vTwZOZTvBgPY+/2Y19goaF7HD48aSgU62HHc+3n2qDe7XhyRmbMSK5ct5W7btHFadoK5RKEEbAQWbPRBzNjLHxAFb9NSnKePBjNx3DIvoaG9TJgKADgRJOukXrAIkQ19iDJ9szLZSbB9OLUmUnDuZ/ACduEZh7VDU0a3Q7RWq/D/J/3jJ9GTUFDmZeoNsHW02Gb2eAAMz7FINRpZOQSCP2VT4+HvHs2RFWta6uU0Ejzt1Y8cTcGzHBEJ5eHuviWj8jVIEeUt1drPAc9IQb1Bz5vJAzM4WnB2/P90JXJ92kfiKdwbtfV1anFyACkVw/qWkL/3y+ibN2J5Mr/JDbqi7p3jgzdfvB8jCXp5pLt4oF/Rxp9KbxWq+fySnd/KYXtqWGctA8o4rPKT+S4oAfzmaWSyy0eBHJR5+rMrpPP9l8RF+SZlIzJRS5nw5PXWf9ZSBDh0IZMuD4cDVqpzOAN3T3Xp7obIczMU+pK/IE6U37MDtqbNjqP7I14WYkJMaFoeGj55PhNeDS19OgwS1d0M6MwKXiQbB925cMtbOg0TirWOFXDqXJZrtMn++2xuH9Ln8YqmZ2g85280juvx223nGAjxUgkOVMQppeeCM6uSGj8Gv52MK2LV5b4kio1ALvTyCWf2OIfa13Uk23FVrK4u9JyFldZSol2mpZgJ5J6BqcRz+byqqR3EC+zTTslzRCEtsH8GAzYrD9ZMPQJHVvKwD4Jnntk94ryI7D8XUUzbKaDtaze2ldFpnp8xqf6UfraXJQdMfndafR3Fd4CCVrnVCSHq9XSGr4ii0zZKGkjIhcbEYiQYvOcyGZqSnCMoTDXBibWiJAwps4EVHOfIQKpcim/K01cwIDXDOKVF09EHyTJSmmTddfPItb3EBDX3OfFczHM5UIJAnjARg55eo4hcZwv/XmH3vCbEZK4oIkjP8oXw5z2cDpqAkLIMecdDXmFZ56IR3ZVkqNSqrpPeoHTEBFE/sYeG/Bm8EQWk7jTHoQ8sMGTb2CKOQUUxSYZnG9mDOquxC1RbF93pg73MKU4YWeTRZLEgFazPzMEfuOeiyYP1RApc386b4ihATICqTXfGALQkQQo7Zn+54O5Rw2UBZyNN1WtSwV97wN4cKqacyMBNgoBNX0XDFAwvOYpmBQDbqquYw3luIWcn3EAPPhxu9eQx6kDEEBgTuCLo8bB8J2P5RXqanofwsh83JYsLUinEnv4mahW3FXZYyIervQaMmYj1k08vetkOqdjnXfbJO4j9fFKZkrRPTlbQCq9fUj2Xm26A7PmG7iJqod9JQjxNKy8kKAYbhrGolc9VP1cntxw9FSweFa2fT7rXhSpAjYM0mOsvjXVk5WaGAV41+ve/+2x8honNo1t6qqj9JfSYy6Js4j6bMDnAZgtpGNtEsvbCbnnQkaSdpVUVJ5a5iuIS4C7i1oSo5bSecddlvW5mjheqFSIOLvtPKTjXFUDTdzIuWaZqV21NSmNfj10luIrbuPOTMFnOcDMxoTjdO/tQFg9FOYXBQBQi1QZqvrm7hHkNJiZaqgrRqaNJUCaR+KOwTkVgEkIusY1Xuw/xOdnGzoloZrkQtmGdCcnNkLjggd1JpEhmpHPegYyjY5uQXKt4o8PwVfxfSKg8v/h/gAowxh5NgqVZMDYeshZNYBiLi3NiST+NsFA3hHvk+z5FwCtMvJlEST8v3jYnrZxkETXNyR3JwnOiNFO6JLobUUVHR5YmzPcEWx6+uwrlGon3aWlisSe28deFauDeJmd6dTQZ6r8RZl8LutnWCAwbW1FAx6wmp91oJLIXZal4ogYzXSN0P2GFtKZUo8gOiD/+qUf5vPVOHbFY7EORsTL+/lxJ1bfiNLrZ0i++9eNuSmLdB6GXsM8/Fn8/9wxYOm/tKlz4g4kW5OOdCg+uPGLXeu8SD7UI4HpCMklBjO7WSg9JMkoYjmskixwxc7w7kQ1NS1eDRE3sAB4gBZIDQIxYpo59zePCiWg9ogptRrjU3vfaZbQtkS/GQthQ8tXmoBs5QLB0Bsw7HEAIWDFOBRN92tYp2nKTfv94zd9ZOtMwQuNWfqztnfPT0aUL9rOhlNX2W5+0S0xfd0NAgzTkUFxrqFhSlHf76ggfUYPx79qW3dgYkUJ+fdnXW2XGaUdjZJ1FrE9UaitY+eSlFsEYOgJ/ZkT9Tn3HMlzgCN1U+DU98siid3iPTchHab6A8p96DAu+vPJcnjLx+50bCRUd9FKrt4KsOhQsqmDfDgb29U1AV68xlT2Sp4xdxd7PN9ynU6h2Cx2TLi7TFbn1o6BmecXtth2kidznUSu9PzMkO4zxbepVsmwnRy495jtWiy5QZI9hIdcGg1DI1EOWEWw1ByguaKDsJEke01BO0i1oaX96yTTos9Of8zMSBOOGfevOlDdTS2QBikEhIkMGA06sU4S8YC5uK4QD2X+ijl28hDS2taDNZfKWPMQ70BZo97Hw6aKPq7cAQmFU1VlqSRPhS4jOVQo22/ce75a6NAPQvfqknl0yw4zRrrk0+lXwiOE9vJBaE583+atXdHKAMUTNlENjlpcuo+8PM328IqzPZM92rz5oMJZ4mzUPSh22YJdPyyH81gHtv7twuXhlXMlyP0GwM6AzAx5JVs0lw319Laf5mSXVHe12of/wiJyyAj9izXL80Sd7Ukv3QdXTq2UIBJ/7ldwc/nXmuN0M5IEfQz0yutBhI3hRCijx0ko/NGarx4wX7JkCATLpddK4/+9woeTZkkVyAgawRK2uD/Gq8PR1SMSWWFjucfS7m8AU0W4lJuRiuGl/ObeFAdVxv7wHA1KGlYBApgMbjpqhlsNycl315E4rR9esxT/EAuRf3+XY2pvgA+wTcNwKdY882NKGn35LgnPv+FojRaqqoN+rH8+7LizXsi/pIQ8DQDNZ6fP7Y4YXVQSsK9YDmAbx2ZOaGbpcD5Z6jCvTnK31Q9DOZMw2ROIvpEbnD8Mw9e+VNI7+eNcXG92ODL9+cPee1FeUMA+NPvluZX+/1+KpeleeWbpt9r329NKGo3eKhuO1gxKQHRvEKlAmXtKnx2KD5E16SqP4os+HV8JbLha0aTTzGTFLnRLWAYusJulC53ZPpxcrUhb9fAsktdZZZOC/anurlRqlgZCw8JZmYZqunHKaHFg8yFpOBN0PnIkQ9Ero1UTLkT7TdvsQeFca6dQ0p2BCYA2QU6T0gUXH5owwbo1mbY/J0900NzP/9JsJMLtOjhvxTNu9/Q3EldzrZ6cx37oibWdiYYDDnm7YomFYqYn+rCiNyFtXGpmZRzuzAPAg65/wTAC7oROYEwq9jqTaO4lMjxzAoFrqmhx3U2A08d1Baf75lfVAR9aW/F1sWtN4OJCW6Kj3StqO4F4tZuI+FLAP5ce8t4VLHbgUsRLSAMgQkUPg7VYlh3ya+t7eqMDwJfM43uL058jsi5NQrljmpUAjKQSNRdFozdJ3WuaOeqSpWUQQ7jH7qIznyGXS1jq32teuoW23l3d0VVLs7eQ+3gCsCDTEjrAHUtnmyOnodtRCl4d6x3YeXlb1lDzBaBrOfb7tRPEWah/yY7HxDq9JFwHlnXRmP7IixbDkJYAmInQFQPhAxfCR653N3cIUlMUpMzMPHFQuAwbJhUWzEb3s54TBe5XdsfGaj4bOO45/ND5HzDNRlMR+oObcZppyvjG0pauubJkCTXbtUYdDYx2OQsCvCB0UG3mE+M4j9qhG4OZLPsCyZGCzpRINzEyINFgD5kHsaA6/LdSlgvIk9I3WA9xqhVM8otwsT/E3JqdJZX4BcGRrGWFRqoHK6ys5R65huSjbZtwqfQt3c/jZ8nkXrffKLycnrg0WiLJ4qHBAxP6TLl8xcxUPDzC5ycUVUWhDtSZafXp2NkJyLZRHNRoRklYtLEfmR+EJxyJnsIR+8O0P8xxGipJXvbEiPAu8+oFCI2n98EKGSGMYNEFa/RgkeA9ja5JzJlZ+ut8PoyEmrcdS3y1r6HRXD8s/fR6EwOiNNNF7oG8CQmQ3FGVoNKLu09QRAJTquc30hpk8LYgkR6x5ukNDBDEpdGzbe/OHRUIJXUS8UD0gzLNpV1nAwKK4u5+iBYiguRpd1fCWsf67B04mEDT3Nl1F0VaLVh13Zfo4Y4k1RM7rk3FIX6ai/k3RVNM+0rT6mJIcdoUofrzI+F5Bo7WJK/+e1vuL2wJYBdfoMGcRrsniM21w5etotKEPqM4z3TQu2kMnnT962sL2FL5d64GuILrcRzvNW0kKcmZdpZwhk9nuL2G5GulsjvXk/Jr/BkU4JfD1kaBX5dn03d675OKmmM1Lkc1bFpV+clC4vp1D+FJ5igCfdH9kerjuYRoqOpbGvqDKjm39IAAaGjfqWa5I0XK99P//zqku4v8vcd7yayeEXC252tsMA63XrpnrVvYFdikg/r1fCE+acxDRKaFI9zAykk/YU5Y2URg95kdWW0N09Ho1jwlJmzCJjEpnhth1JIkZR8rtjQ204Sp2TaGambYaP0MF5cSzQhOousWbIcpvhhEhkEeBjUPEZ/OWaR1w1KiFpcLB9d9smpmGByeozmcCz0iXPXLSD9lg1846zrotwkAAYrTG4RJBsTyfEkK6ROQCDSngsZBGeAUN08um44//5PRyLvpY3fO7QeV7hOy9pXunKic30zglroRH05R5IHR4Mqa0mkiIgM0fQCgyORUxYYtHw4rn7OO92llv/WB+GexI4H1jfm+GdSGYVgE/U/BhPl1XztK62iU4jDW/Ud9e0wPfc6x1MMGZLrBZqb22pKvHSL3IhoooHcBwSUw9PqBMML4X9JdnjJeAd07u3HQw7hu2c/Dw1uqng5q6w1my62ePjRySFagrfKDIa4PZJrST7T1nwCTK9i7OH2lbo8g9SeanxxwMwVTAajuqi1Qu61vS4ANB4GE5ImhYmC+No0PlG5rzVd+b9hFjvViOx7eh4LzH6/hhnNj3T+zI/r9oD4RSZDL1k91JIl2Ebk/aR4gFU07Di8HXv/Tb2kKK6gtdyWom8BiAgdFLViL41n/IaN12d0kaW4YXAKsPBPhsjwA74WHCAoEQqqV5isdYpbVofrgIyaO/raMLQySxdiqhzQobWbAEQNkeCMxq7UolhJJTbg2vYkSy985SUbe04Hu6eVrR9kpMfo6+n4uF7YBDlD6QNvmF5HpyteUmfozDou4YoJCAkPbWmaKeRKhkROcF9Psv19dRYu5OHTgUNznnWm3qWPbnfXOG76YwxL1UivoiiDLAKvgqlQsmWOvKLwaRV/ukFLaJlqsiZynBGdHir+r/Hu9BfauGt+pvnhRVieZf2bdetWQNfXgdYV7ClNfbiW+rSBX8rAher07ApecaPcKw1O/Tuxl+YR0ky76+54cl9MMpy9Hqn0uy+WZUYkmWVIqUBqMi/5XErEka0G4TAFMgdqa6w2UmZzcz3zSayXNoOoEOpJtO9nqarKKT9OPKPKhTMJopqqMdCIbSaHNHcz0BA4CPMq2599E6qZSoOVuMQAUygMzXCFLgLXYS27wdL1U3R1cclBscexEHFQkC6keTpZOliWEJ3IMaUk0UomOZJjAblwIQJXMPr9xOHb/xHSWMziJCJWzmpCsrY2hkWlsOYRdBOmzHH3AbWI6+5FkwPZBcu0wPkUXS6FX9LQ/een+BWSeQgDwtOM5kDIeFrHboammRSzswqRZNS12AvJsy9G52Gsa+jktxHdR8Gc1HCBh9vZUufSgCjNkjq1uGsECdpUD5yIM7bLscnHI3m7zagTLjzgIe9fSPt19+xraX4bcwSHxpzW3HpLdu2sfWGPZidx9K8TXB4b8rJxBgVOK0PyguSQ7Ss7dTPgVSkmxzeNQ8UBsvc2ce0Xv3P9E91uWqbrrAQhlGKzhHLqYUPRCJqjZndmyK6kGKBoTO5slNsJJwJnvhm7HlzUzxF6SISWG257CJ8SNnLHNyRbbi0hadChL87M84sF0FYgRZct+SCpyBEiXHqQQflBuuOSxkZaePE3x5ZySO/DrYYod59HSOZvmZmBWhzcQxDcPTecSL2LiCszs1+h85VIstxHAI7fLfG5ejrFTuEdwx2r3itHVHz9ubYzxcG4PwOnMsZ+v6V8/1qvpWpE2G7HlDtWdSDAPf7w+x8/tjH+L8LlX6LtndhqdMv2BndieoB1K2/mBhPzL7dD70pG5SNMjVh26j9QdtuY9/PW05C+H1wk6updxhGKtoX7G8/5SSnr9ZBc6PkO+cQRK9FGUUwef7x/Sr0PJVG2u/VBFckhycTVvwaNCmRdcaqLD2oDSWIqQ2g48IdWPLRidehzdMKWJAO+nnpLpGdIspX34KMG5M//TTJ/p+OJnTfWfKu/U/TGSwDE9DvyNccp1cFhcOa11V5gwd9oDRiIobdFPYsuUUtnJHRUDlpm3z1dZ1eq85EkpNXuqv/JzycKvN5sAtm/tkGHqUCyUDul7ZUBTj/RJ68DlXM4EwsvcS6Kd9VxKtyUqobzhfOAWX6+evyQQH07UqQgOW9rVbXZhtPwdy2eAfH+mpM9n0u8Lzc12UAUwef7KmHjgA14Xd4GLpRvqdaUZ8Fmfohljxxm4ycp03LS4qyeXK7dv14/NvqFqd28eXJWfeuhKbSescW1HdQQcqXr2WDIr4ToETWzuuWXBbMrPoaBf8QZvuhxvix0iz/+BNu2uwjuxr4N9I1ws3CYYwNEAPvJS1C2dwxVrmziU9WO6kqI8KRIUJaFvRHCtB+zcn0MNFcBZr/gkMJ1PLILopdFE5LEvNumKpq7UXidD1ZriCEV21YpV71R5FkDYO1+aGb8kdyL8bs0oCnKlE8ohO7+GpmGNydHda+hiPrMhg2tslqfmi6jl6nTZig78DAdicRDCcqfFBQUleh66FicSpXh8pkLsuo6qhcsdaAVb5ra/LgcgFZ8vuvasXLy+7+jp+zMPuerPvg3TvSc408358i2uzb8/UU0Rf1D45J2EAGDdpr+rN3ET8uCZYQmgXFJskSc/tGJ4PJnPS1hsx4XRp0Ndax9Uu7S0pWw4v4Uny2ulLjCAS11oC6CV+J4DtswVAs8OYQqY6mRsR1fOK3wYqEAMSeFljYtwar9QKTHMgWTesWSAO7SdQmlfYA2GB6uV5qH85e/UsdQvAKDEDKvx8m42OvIMSXcxlfJCOR9mOjJdA/TsIa9hRykuyxPbbwub0XD8k7s71vpgmrbEUU6j12ULxFA3MEQScNOIyXw2e0ICoU+sCgEIrS4cdUHCADGOFgnTsfNj6bzN724PzPtkHuag2xloEA3HmBeKjkWg4+9cI53HdYlDu/B+jNTbbZtvudWXU2w42zn7lzN8rs4U4WY6xcJRXS5EdbhfD4azYPRkfj5XfhfI7Haog8hE7JScq2jhLQtFE3PbZFcOEsn39WZbB8P7lXLKgwuesJj5ERblRjSpW97WQJtt5FzeLA3ZTjuYWmBlWZIKwJCX9Pyi+CayCOUoWh+/MucJKRuyfYhIpIa/NNzpFmcixdNRUltkJc2JspZp0SCIMT0c+LmuU1MgTTJEWTzP8YsISNzgef/XdiApO3Xu0bniUGKYkEk1174yrHkqQ/Hw/eSxiJMAbAo2D1tPbsGryQ99DglgkxGPqjlptvB6aUAgY6yXMqFYbATIrF2+jjVgxEOT4TE5oQV19iJN2lApON+2BEB3pwtX0Qz1DLwtZ52MwW4YADTMHUGjzSXm2GVdzKBG4rI8R8mG3znN1s2cPnVmsNOG9i8ehDCfz8NthyG1Ugy7EIs3c9wGTQpDg+Q1jRN+PQ19uSXYj4kQ674E2Z36q2JprsimIsAlzEbWKIktTRH2glF1G4ibENbgnhECkybn/P+6dJbsIobmRqpnYsNErpXd6+SqoSNLg/GWIMKtc8LYr+UW7duw8ji/a94h0tK3TLM3GQp7aF7GacGJHjCCmyxC6Ld5uqMaEGYdRiYjuwNk8I1wYEq24aQke2QKe5i+jYhs8VEZxdOMhW4XIcyamasstvCOwmGabhC40SwBjv86Uih2XWS5PW4WsudiSwY0/01vY8LcC/gHSDEbANMDWob88MD0MBDCc/psFCE9B0LdqMKga+YL5JmaCGwuWqvVdYjNcQo0iAyGg10AqJilsds/UudK8wj6GTO4UVFlBE/xZMQgYWK4G0RCwDczmxqIzAUpkVSSRELgN08LjvSvV2zgAH8j4SfukS8xRQYI5jr2uHn+XzMPtWiTH9YmSfZihBkfMM+//JOxkiYXPDMLJ2rLI1R3Alhm0RP4rVqxi74xtoQSD5oYNotko8X7J6xyHnX1lJmVHx3lqBvNA/zwvZQUKreTO1i2sBEpcTYjCTejkEYtQuVCaFxo7bos1rztKHtJkBUq3fFWdSbVF4Eoma8bMcPZ2fNlk+QDZj5dhjuVLm8llNbQbZK24g+BiL3IhLqNzft01U4zK/r+QojcdhR9OYbdF9JfBNE71nn/al0MQAehPlXiQYLZyuI3BTj2c5jXK3egJadvWv8PCis7/L0vVt6R++RaIw+hP5R+P/EO92rRZ7Pp74tUnt1AGSN9HgJTdI1PivxMROPTQLDMZJbDkZ2P12XrCe4SBFko9k1R/iVBvEL5S6CuqDCY2Wz5kmKiwkoWj9fwHUdrA4Cx4ZJuagucK2m94VmmkJ093JcympR/d6J3ANh82hqv8nz5PS4gppwRcF1XrPYySBjmXEKPlpToO1LVHatTUEgulVAvOlV6IQLJCH3r1sJFtmiLC9Rjzv1DgsI5tbA5kKHi7SLzXkjEedzrDc3slpKB88UlUkRAK8TJCgHDaMEyxfeYpc+nZSoBTa8P5EQxOQV34seuq8woKjEWvm8LTsBMadI4VyqDGdcXaFCUmLcQDvxqt45C9RTH0JjNOp7HfvpJtdTdnUpRQLuquUrXU8czOUjLXdsh57OSrsO9nmcgHNiT1F23c/WbBcV6bbVmbFrgfQ0nVPiJ8urKq6qUrfmxb6AZ+u0M6f2HwgA1ne7L5TumBmyBcEUt4rGZu3xkZ8qCCcAdI+rkH9pl63+VwzXvS/qzNdGdnfnoekgpkXrqkEFgup8C12ukY7j7CyswBbSdJtEbesCQJjKGJcyxuVWj5/n2wyPhlRuzV/9GVSnsE4HN12PAdjgkZX5g2DZ3XhxL3mwpE40ANhFVVYO6rCKkhyyuuU1ljiPEqbVHm3xtQ4Nql8ajMAhr5pM5LeK9I7wanSIyrEtCZAilxNKrODaPbrX5rQ4LTWlmppaop/5Jrz5NvlXrVMjusGwdR8OBhc06Vqw+7sX83ev5w/JL9iPldNBKbmNeyZA0NOsb9GHR2XAxelenPIL65MFBEPGUZWu+0Aayc9AOnrsnuwkqXCcWv54tpIqXMPJqJr+rLHz8PfQxY12fFubSd+rsTSxBJLVCv6yUDnqnw+KeNVfbdXT7l050lsiQ0MH/HNFPttGqpNbxPN0C2slvYTWaMKPq597hsMiB71g7nY2SUmpyD1Mc7qiIVVXyYHYPgFAHIFlGkU7JXS7Z2+Fuc4zMdUj+77Y4YxxRNng8C0xlySu+srtkpuvJQ3piVALczTw/xSLFRGh+uaNO6Zqd0+UqQoYY4XoSq4DDfOXNOCnTpiQYpN8w/eQg1RAP9j0XSmr+HX9phvaOfNlZIJdsPbJji80vEcMtAZ5VI++pQTF16+JIlIg5hAtMZinJr4lS8xB540pXwEUQd5vNzNxqtrh77gzJq9esio/Hlo0aAHTCga1hwtgkJZfqNmBCAChESTEFZGJuiOBUM5DqkeVCU1d8tQ3BYndttxVrXxPTFHTPCnk8R1VGc/1ET49OFxrXwHxe6vzuau94KB9+0R8cbGD2BPa/rmE1DoB1JUIoEdqp653xHeISSaKiALvfVT5A0CjuvQhiKLQPrj8W1sVEr+kFWUg22HrTXZzmn/HgUoNKDNV2HmCrY6+7vT8w8eIptPRQLt0V6/V61xpO9w8pyPvNKLuuALARmmNLAOeQcC7WwzoDBZ5LrYHm6h+T2fp03qWLt7NZ01t5nIBBtXvmxK4T1M4p++gIv2RSQ4QgScs8wuTyqwsmBKD8DiNonqXc4IE9txlIb2XTpNA7dQ/SZdPCYBm8zyBktx/VANmMCqlnqBC8ZL5PjtRhKnqfpWux9noDRJ/WXZ317iePbkGzq1WN+vM/BjT7pAGMVDOsDWwAl1JxxzXjtV3smlnlB/0+UlPulZeR0L+4PJM5/haLz8MuRWLDa50c2d4p9m+lbFVbVxFW2wdEoKrwbEpxTgKHLDrSXvd3Y3ktlmdbVvddocdiAJv6GTaRJTkK4NbHHXg3IOqyktCLk3Q/TUemJbudJ5HAPYGzS2PRrkUYcedPZiZ529a6MCXVjoYV2IaG6M9JMyKAuH0baw+gJZMqGB46E1ItYzoa8fJR7EhhSi20RXg0vCbC/aunrOrbPFFVqhQIggOHFDBunpwGQjI9i4K0Abn32vYbyRP6Huwn0zTupslffSFmBOG7aB+cq/HG+DWTi0DKn6hi5Umk+4tVUpvwB8nk0YTsafRILrm05CZimIfrlgALj8Dd4vqQDZGJTOp6zDxlxrqvDkjdCwlMbwXlwjkUBjMOAQiNmSHUM1CapYZAzTxzwLTuVxuCl4IU4wxFVnY+7RNMHlnZ+Apz9BG9dqfqM9OlipKQzi7w5ZdXGi0L8+wOD6GY9EWjL/FWjfQ7yeZZKeEe7etMWXPdOHXG+V89bE22+K6ykWF7TWQDdxVoKLdrwFL2dPWXb+Cu6DoJHb6/U+VPc0k22XXNgsfP+gEUo8naCBFcEOkfbXo6m2zoPGifIz1pnBc+LXSTB9LKWSJrZG5TBBZZy1v5LdG+9r4rPY97fblwjksGThtgEcmttB55YZYOyyzvO3S8YqH/jfBCINKSjrr6ukhAcreOnhAaJBTt9kyzDDdVE2AyzKEB0An3gmCmi8xVSwSePY/bnf2e8I9OgyCdeKKrZgZlXJQ+KvG34u54k65RLrBJpSJvRAMgxIQ4YQ2gkPw6BVLGvdLLQeVpuhYGpzfG+Fg6fSVmKqN824xGd9KKuTanMM9y0hcX58fBhBYuxkjjyy6XSKIci3GFI5wfRh+UwsQIQitzyIHE1D01jq1deV/3NrhGvGCEVQd2R7vveUtlW47AgnpgTwF8WjbIusG5HTHgCNl+gQd0d9d7VopafC/CTYnkqk7DM4n8nLB/V9uny+aYhd110Y5YGAsRmFVMCgykuXutH1q1gnUu6GoKUmEG6RUG3jxx1AJ8KWb6652wxnchTu7d7OItY8YpLNoHYG/k7DQ63Y8CAlsiQglOaEtVV7jsMD977W1t3XAAU4UzGwk/3AlQNdz40pJgyZYrOUbFEYT3BeXecpdZ7hLJqJ5SCCkCLTpJliQNjNGB6W/LpHQSbpGOd5raOnnwWfwZY6ipmhowyA0c4nk81soWa+yfK2taMdQy2iWGCgArFCLdP80EMFKbS47Pcvx3qjWyYn7nYSKpTiuf6QgKDbsYREIgjkI6UC69fm2z1IoYsLRVU2euVVS63zY1RUh/4VjBhkUtvgqDgxOkaqse09KdqQFrR9QaRJet5deYaJDZ2h3BSA2R8hI1f4bKXR7w6g53pD+9erLqnWIF+dOVq/Nrr4xxJsokTgT0w+JwxYzt2geveaUv66bCipvrNeCazr9s95YOiQBgtHSf20JEVqA8tAjIk4SOmDQ2P0ckr9jlKfYmDciJe3BdXzMC5uz7lzvshm1iGp2GzjlNgAEMOjESB3Fm4ZMnLYVT7497W1cscrgfCL74MwZg5Yk0QtTKDFkbSsCfbQpQ/r9IyFnpN2uM/u6jwTVpEsmkAqDHuVEs80F/kXFT++thtwkAj42/98A7A4UT6sev1EDfDBuXiX9LV/kByJC76XRkoxjATeTrMKaDwki3ELNMs9d8Cs2NdUYahsGI6SKU2jBswMwc0EODmT3ybsPYlI25utfHzCVwzigAYSp8CB8ggBuxqXG6qB0oPqbOAODrRtHI1m2Dml56zkoP626uJX9MR4gqUGIoxlV2eS93DnE7ZTi60n05PLLRtVtd8TU9hnQvUZP8ZiqxE0xA5oa5UxkKeVdGT3MuxSCs5WQBCEwEdwNUOJNLuUjxkADCsQPX6TNV1BZVhcJExCOFatRars0JQvuVKHRhBeZJbreUSNTzJltcJC3Nb3o+oQ83sLUrpYlmuvajcWumrk+BCMovDNF09w17mYnUnSHEirznAfDnOX288hdRAJHhLOiXJP/dlUKNL8qRfzzRmD+r52gkpKntXJx7tQR2RptD1TuA8YlyGWTo0vpZV6X20MSLYLhLCz0aNhp27D3OlT4vTDJxsA5bibGkpbakLoVQpq2mXakZf+4rATJj7/4W6oXjvBtMkSIVOACW9Z+0ZU2mk08CUENe/DoGxWXQMLGWhsRMSE21furK+VBXtputi8TG8DzI14ojab84Nhcixa990uSyqPjD6QkewqJDkXQndwFjmImRSjE1wrP1Q2DqFDZARDjJGGAm4CbO/MyzzqYCZ99/LjmUvhAS3RbgG5b4WCMt8hU+LGaIZK1xjciyeeQ7yW+WwQ1JQzcKXQOQz2f+j4RFpMdSh5dFR2lRkYqJZZSmC0BiAGk2l16iMoC0JczOXNOFKnI69UXuXTArMOB97yzwQ9+4X1KYtqA9r40sjyEPef9cuxKkOV8Ncj+uCOJeQvnXW9L58APKyCeEe8M+ggMpAk/P6pORAln0zAE+w0ZkP8toi+oGt/J0jiN9uo+9nHQEUBOxSTK8VZM6k0uX8lrXwzUjNoLc1KGEmBxUS66UkOQcxck1Bc+UvxfZXRKDz2jOUn1fOjw3Yh2kITUbKVitqUMk36lKUke5G62lNbkUJodieU07SHPXZMMbuUF0fyNnU+xknztfSdcOyWq9l6U4QioKzKxkF6RIK+AIdTBIISAKQfp4EwYp/7kFVwEQYiaIqwKZhCl4G48SOA1qGpiXHOR0DrIYSb+QECA2WGhtfZZgKgazkRPKff01PzNRjMszHhfal8aFpNJGMaN4SFJgcwBum/Cp0spO7rp9B4ywYFpjz47KoG3R6/bTExJQvxZ0QMJMj2iNdw+GqHMNZw+fTxR+Ti98AV/3oNhOqDGQdac8wWEC5Txp6hfowD8uzfvw+0og6JWiHkBZihFaKABWKLWJdaU9BCncNV36jRfZbDWtaB3zlukmkELoAWlTy58hc8eZqrpsTo05GGmreB2Wz7afYkP7gW2uIzGQ5jpTGddSYxb/9l2w6HIjUkidV6Ke9DaDW5xWW0UB1UllHT9XQQzSKtw2CEWobjWXqB0zI1zTrZUDBJgKUkssVcAEou7sfH3waOAQsYzN8JEiI9Ayn196RHD4RQGpQy89Bsj3rKDU675xHjAaBrGZiwH2oKd4Ofangno8Z8X0WFMzqIEakf0dP1queLpaT8s2Mj81Ueue/D6lOOcQ6eSvcrA9l+AlO4BZp7xoRqj+s/8bMRttMlNXkPkujAYZAcaIQJLdGYuGDmS3nPuPS+mnGFf8evf8pXCMpNHZrjGZq+0dzy/zfVdvdz0NCmMXX+5/7a/OTIXmFYY3/1WL3uFL++GH/OB3L6+Z2edLV3Hs5cLKzrVLqJqXcmae7QpT5okWP0uTlC+2tT+4c3idDi7NXIMpdEImbcQyIzOSRw08Gcnz4mwXAMmH91cXklqh0ldpXKgmjA6GH9QJye7aapeoMrmOTwSsQlsmWNgonpTTGpN0b4ukIGXgXFK3314oZpZal9LMOp7dRIxmGiZMV36oamlXvDSN5MXsCXmnbeAwuP+W5jWyd53iqok0WqVY6kqhyLvjVJLkO8yz/g9xMxgU9jDcXOfTWp85CRYpYgBXWqzUobFqh0mLS0Pi7kpzjdDmauiSkWNlqKnzSrpV9RxITdF1loaq8zlLjUmlkwUT6YMTnjPEiJwQn0Xs5CTncI5pPQjI5QaEcuVp2cGpl+itDb998/yNfQwE+KruV6WO26H1HsVn7RsnuKkh2oPCPTsJOr4Sk+AyxOHf8LLRYGmx74dTQ++2FmKHLdsdvV1yP6yT2oXAcDAbMv9Nx/gOKxzLAMCMXOCJOMkQDpUMLKZYi8RnwkSYiXZddAawotXQjL+WwQ5onmFMChoksVpNcb7m5VoYbPiapxOPpIYsqmqBUn3HmS0o5bG54t3RRWgsWw9VL80y+b0bpyaBdOEINkA8LK7kGd2tIsbuV6qGX46Qm3BkR4I+wqZAFJJ9Jkv0Qj6Zww/xyzsT/lmPoEOOiDG4rmKStBaGm+OQSBnlfWSe14xyWrNdkykchof51beBMUa6wdW+8UVRDRnOY9okY8o1Az/KWwk1h7lbbYk94adPpLef75ZQQCEc+OnzRKG1tLS+waJOTy4gJjAH60E+CxOczDYSENJm32nn3RhbLpFmp5gdflrqbYtb1A6MnCT6t5lQrp/93vOd78eub7uxrHnNGhAS5CfB2+9avhc4P3t+A+TAVgTQmhAzcjhivJR/U8thz0xzfR+jUWe3cx0sS5bJeiRVkwAQ7l/FqLWOQ6EVBz6mNiPY5OlEML24Vstx4fCSSsW0CKhHxAGwxDh1uUkNX5ozgKPy2l7W2o0P+9lLUS6ekcozo3Dr/yA8MsVVCtZD1VPZORFKnl6zg9A35zgGACMdN2m4QyUuTqXnbJoCIzdNu3lyiPDzSzV6KWFIisLEr9FyTVe0LuQtyGLoLp2SmpnQbWlkOhRHgBIqAkTNIBMCEjRasRCfKEM4lpgr780eqe7pXoCWLiJdyeA0y1ef5DDcE+EWgXZhKBedjlGYoSvfikO01bT0tIs/aycY7JAiNj3ZaflLMDwZIDN31gqLdgnHBB6Sk05OiwekLNvTciqBeRFi98I2VkbCHQ5tFJDBWRaNtsjpwUNQ8XeVS7ZRe6w/djg42PMStCNWqphXbT3D/P96EHYjsdcLcF4sL1u9VDti/Wely3CplKBR2xlI6nzdp4+GulQV7VxVGu+RWyGi3TKXAm3plxUcyPT8mqKxK6U+MdELupqpx98kBUBq6wZSx5U6L88UVovtrYt7+eRZX/R9P1e96SAf0uuJM9HwgqUXGpC618uax5A4Nv6uOJaPxSkxpUJUHoYbbHCMFRhNjiO3zk6tE8Km5bQkedGTTBQFwxhHlq0xLxwJbRz1Oou76ab2sNSSEhjGDdvPvJMcCwtlmsvgZ1RVmKm6jwqLhC1S4q1rpDzyzHOxaYgHJsKLI9iwr/NGSb2dARgYNB2wb83hDw15sEV7rVVw+kUTCztwpljxmfAE3wmSF10vhu0dEkBGuIJY9gfwVK4aguMOA13rml8diUti59Pri7JD0Lg43i4V/TJdx958B3oKBIOVasgPAOOioi7uGKB+fA/wP0BSrnQeuu/Ftr9j+R2VKrx5htkSWEwNEJFtr9Zv/pWLWe7ifyyMeCvFF6Bmd2AbHKBHEBTiuBiJExaJ1G5Nbxnu1SLi2R5mkglV/JToNe6czeko0U8i06a5xayU7l32UQh0DnIkTPDdNk2F2yw8GufKDNhseUBXPQDuUJJ+n4jQXbPz9izBUAQ4ECox1R6GHwxv4BT7KpjAzfCmww7eFI4WydtjzsykQSc3QgPm3KUCLX4sBYfddTdph5qNbWDIY06YbcbNsfaY8xHISDgoUNWpemc4qpdqUshBDk/9KTRimoERsf1O3h62GU34LvYOFcMbh6vEqRMMjZGP891wI99iX/kNYxyQd8kAn+CLmf/SH9nPP8l30S8PI/ht8EHbHjbAOQbssXae0DGfATdoAHyP7hCZZlP1q2BDZA/3a6hu5AbBxJSg45IuwBM2XTNmDCuimA0DYHcl4NdHuJuuEiKpOUkMZLmBfzTx1N7uTu6yghrecMvn/WSo3whTYZ/tHO2+OeAnFQ7DUET+cVLADfwtTMBhcK9nV6MNcqcObMd2S6Bm+ZN/kHA0zJMOkFBiahzJkRJFzZhLtK3DMLOxwz9+tqkI1/fUAUqNdJrCU8ZnVK37UA+7OKSILJJLQCw/7h7i5PvFmgmh1xP6z3ZnZtV/8UpKdAeLwTNuURQyvTica2W9oRL8nmLF5RqyMAtN3wk/BuE41RH+8H7jodOyghSZwz7ygQMQiYsG1p2zzTej4eNaoQUjslpnJ/FKj3gk6WC51NaMuOFrwSo2lDBzXQLhhGLMU1UKWd8ZRvzKhg79RojhzeDU/Bv11uYl8KYnYSUb3IKZUf3MXzA9R1jeZkDBklqcM6mizZLjMA4OCHyv0+Le6xopFwmgO0QuDwhl6D3tYC9lA0eAymCKQ3EEGC4Wu33iHChd/ZyVhjzdQ4R6+UH5bUAgPxofZr/d9GHye5NfmxBuZh5DF23U2OsIkDfa0MgWG86miqaZP87zGG4Hbq4OD3X/UZHYDwLTvJTgkZnFqojBhO8NGDkPcWZflwInQZS6F7zTHTxRGuzHznrSgaqauYokMLKFJPTKc67M1yvMLUTYfmz9V8d8HVybFRV/1kDvcImM1XPY3ofON14KeR/A5FSmfaqwKSGPPzX9IbDXmnA5JlpmELsc2uuyRUIcC37kp194qXB+PYzjh/qcWr4USZLtn2qgmW1OiJgZPg0DJHBfsRd553S+eHAXee2PWVpvzYeRkhtc01oT58pSy5sjmAjObJoN7DdHclQLjYGvR7gCMBkVsHpOwzC8GX82eycG8MPEBn6jvdO24hlxIi1PJpUOSywQMS60jdWr2rKHHRabWM0QGTB84H6jDa12eeDK9BlY4hGAabaN4YoKs+n60EyLGtpJpvgvyfUlNlsoRNyf0N1IUqAJIw/MttpQuUgTqrC4eOyQACD5KLA2AcWgOjzpNjP0CDCqmQlHiR7BKEgAN79IJZbPZ9JknxUTewKR853Gav9dXPNjSH/QRbxO62XANzECVKP51SQZc7sId3GItA58T7FYhSC/PtsEaOEKaQCYXozfWTub5iMORWosv1dJ7UHnluHvCJpwQVc9EEwkzMmZmyHKDKWjm/o/VnE8+/W7dCMtX0W8ixJrvpOwLje7sGk8a7Jw4pMHtGBdf5BxMns9rna8HK1ZBPWWTo0WztSyToCZgRpXWB2pMzNV5pmAOnVIdD9sUZNsPfarI5fUYTnqZXb+2sF9AWpb3+x8CUJKSwtVkC0+oFCMiIrwnL94ozhi8qudG7kM+RoJYDOjxXWfWLlKULsmiaA6GbSAx4ARMsa0B2mDKXgjNtbI68eAMEyZWeg7CI+4g1+M5iXPlmPOzdEVKZH0wSIiWxnDNEjiU6ewA0YIte29cGw1wDDTJhEIJZbg55v9dAeBn8d8EG8PE+DrwLBM3UfM5JohMLmsGptkr8H0geXV5gDyirbo0ZpbzyyQa+7C2BZLUwwgd4iH7WDZ3PyBAT5ywmvL5qQo6fpv1VrTswmyWn9S/AclYKGWwUFXCd+HH5S6sIKJZBKNoWSIao89uDyHLM+RKfYE0QKCAgkcszmfcFoqrK1pBt1cVFSt++d9Vzkj6K7NWI8ViUg+aulrULvCbBZ//WRPPs4H/TuW8qULMYhAhp+ddxEJ139p3QNNeNRDBx3+oqu6ziyV5Wzg0K/tj6rTH6yqgEx1llR4J441cAcErDhjN0epWzISr7XZ8kIbqBkN7N6BX2k3w48GA+6EEjfwR5Pf1p2NDZJIZU2yFK9qnk8TEZujNBK2vqwHnGap6sSkCIa4sDtcZeJkSVgIWgKipDe8iMU10RSkp7c/n0Y5uK6WoVqV4TecT2d6RhOLeGrpKiiS4CBMKZn0Z7riCwqixTPtyKUsYGAIp2x3H1wD3xq9KHWhpeNm3KAIEHS5fHpkFMF97o4kowYEbmaCRUkjqCZjtmXsxQpJxS61G8E3ay0w7qtE3oADsekSaPTkeHX3Z4otLudyAYfxodaOaYlf7AhmFw+8r1NWuuSlfc6qdkJD3bbz2pzoIUgHMn1W5sSH1DoWMEvk/t3k+PPlGaYu+kN0iQuRnvl7emVmm4/Kj5yluuQjHVZ+bt9vzauhHiOpLVLOv3cvCz7h8/6ANWWWHvIbNELj8SHnlXYkkqhq18rZ4S8EefeGTvynmpHBTgwYgNS38MiuF43uUOhiJxkG+dDIbRw4Wo0iNijT3owP6Ls4QoInIULyMAGR2T9KfcYkEHQPLN0tzdo9zQxVPwHYJLCqAjQP8TBzM4uL45Ze1r4obmQj0skCCTeF5LAI6QThnicpbRhBz9g3SYUKaNQh4bkj9PxcYtYzSFdRuBfXHo4NwNqE93H9OOf9RjH++MAkfr5hM/nxYY/RiL87OQTo5QpOyxk+7Bozmx7FiQsR1Tly5ucNiJfiV/ie+xbyveqw7lJcZ16KZpENqzTOuGk5ZTtNX5laqpN4cqb2vUVh88LAXdTTJzLioYjsqIRlGFTchFJGwtzDg1IhOYeNelm/ZUZDfalbWDTaqXMiEv/Wg3oCYh8R7mdLLmVNG8rjkPukj1jYj4n3xMMTakMprtQ0V+zK290stPhGw8wzXWG4axY+MaiSPg6fBc13rE3PpaQQMCrDGF2xdJ3quzDsnkYnhuqq4Xhe2NIM5rt57CMmcCR/csub32lHA6BmRurmGtfuPM91SGIZ8rRKwpJhVHdjHSFCxsZVGPENBmJzi5DaO3TkChyUdx6T4psDAd1M222H1hRtQXeuVG/F54U0EaS79zAMgOrzAAXUr3ivnLROvKchHDkEZjAbAldSKDDnfIOo0AhOE3BzumSIgHCaGOn6dIOaDSmbncA0MymmBj4mWFE6ojTWH3eF3yot2EADbqAT9HsChWDwkherikBXCsViczfKBoqCDEbpeZ0+JF7uFVW7dfhUNVggwSFCE+w6OydkLq9YCkkFS4dBILozrvxCbFhMXTzTt0Na389OS/z8EnrSH76sFsmZ4s8yEiLINA+r1aMEL8pyWzTz+DTXWixchdIhIPZNSyhmK7d48dt4OD1zns1P1n88L+cvn72b40v6gI8J6OGE1uctiFFDDJZC/XcVlgl1YZ0lMh0JRKr/z80MIzwcOKOuI6gvVQdVj0e2BaPODbGyCGVaQstNE1AndR0lCwFQhFHOLGwOVXNB9VV/aANzKEkE/VzusoIxjF2SvjGHosA29V3sTmzAj4bN+A32Vez3Oeqi9A6O6l/38XJArTCOuoV6By0jXKPxkuiwqtOlMYZI5nskbyQtvW79nAnMbBIilDFyhqNLG8bUBzyyZlDA96k6wY21Yms+SJ3qTg21mqqmxs3zUYIu0MXCIRghw8bmWhH07XmAY3fBrybF8DcDD+LLBA3vAetCUxkeEHuhJyQpr03wJkMc+phtnmdAjap7XdvaKCmumC0i6HvLSp9gSRaDRB7M/gYA94D3MEAMYzGEHudboAM7he8T0HMosSxNL+AHSTNrY7GBF8Z2Dfe+9Y37EWkymyXj+hSpWs4PsHTQz/IySw7O3YR8hZgW9prtrknp+2KZQp5oIT5P4KxJb58v3hnfCHl+P3rlqrccYwy31rjfJUxc5kT4IiSNiAbeEDmLp5nmWqsp0h4oITgHj7LMU+wtC2nEXe0mF70xg6b7VNe95icNF8uw24gqBLOcKJkUSkQq//Jhyzopd6I/JfQnQ/FARnWlv60/r+ExiS3xl8vvD9v3Ldt6bLaBQ+O202kWOEVwM27gNHunkfjB+MXk12bCuGw5lQyDHHd5v0E4FYabiLqn55DH1KCnanBlC0mDzAlShW5lLU3fm0a6DZ0Y5CZjKKfOdzGSljrGAQ4bJO/2fhORadNgY3vAVG2M8eO8A1CIERMmFgxncHt/3AFsW1yZQdmMgvkOIVRFsRlk2yblTk55uC5ODGKIK5gAxXzf+MMD3zYAuD3s5w1vE2MLAi0CMz5moGv3xdzlDFGj4T0xrqc/dj495+Q2PNmT7MVJUr5u+OHdfh4G4IeJrzf+8MC/us23iduEX+8Sm4zcFI+NPzzwlQrgR5Wfb7jd9e7aodgjZqCCE/YFpkBcc+HaoKnTpiPtgqgjz6/fyp3rK34qAfwAeSDSUdXufcA23QA1hsaDiMTV6gxACjqAQhGZ4a0eHRWI07Kf7TFyO/kbmkIkXMWctwCErDkOCVIMzq08wzgjoCwUJsQPzSZvJWkCdzKtpg4Tw6c+/Wd2+QYEeM8YI8sorAIClcW1zgWAu8V8FokIAeckgfkDpUjsopIRo1XidfifdVl2NwJ5E+Va18XZgyagOiBXimXfb4bmBBNuduCzkCDNSzn6qIatG6Zb7R6UvbrpzxtM5Fjt6rEq/foMifmynI9IrZnzIHvgfx52hxXV1QkbZa9zD2KjWRACWLoLpwx0EE4cDvCKNPuHYRHq9FioNQTAQIVp71b6FVmj9InJ9D1uAroSP4QUbKqeiqhuKtqQ7p/J2Ax+yw0lNzLz0jnL/aEZL7ByoaWWTtLEJ6SGC4N77AY0dLe89B83EdnE9Tc57aqqjzcJt2AHK2b2gE7VL0qz5U1sVFc2+iYZfvNh3AXjFD5yjyztJUnSLzrIqBU4UgFx4/CePFTzZm4D3HlzLxURACbw5YH7iKoeg18emMRmMkhxlMuQuLgAYZRSibiKuZZcAYUaoQqSGqEF5tEq9mTf9u2UsgKHYWYcrfVzqQaamB4UEY7djn7oIaxoM636/Ef06TLuBT33k4s52wbNB7Tm01b9GvkLU8npey825nr/qDoIeOqrDzjUZlCKQznrl3a1XakILPNvFFAj2ZH350uvc0ng9WV/8qr6MxK3qw4fXrnw4hiMXCxda5Tam+VIVMUJZfrkAkDdf4F2MeBiJlwusQXMo2YCaewuJQlBkIoZsIIIwxeXWTzG09KeXcFzA2DcKXDECne7T1RT16a7bC58bTSudHOHJmBvJmY261JzwvUbI1VJVdTsERAn+ubO/AaEB1Rko0A1l9mfIWBcMMbWzRxXMQ/x8MtM6etDmzSKp17yc6VUz7iSOmaEKM4MPpRQ4JpB3ZOBtEL9pPdCxcBtkHwYGXFoXCgImLDbdJCnRigESWo3c4pMR7hiJoYBTgxiLkAgRjPKuIfh1uryRmd4byZ01mKY5p7OhIjnKQxdkzvje3oQ2m3it2/24wNm9nXDH0x8G7xNv6yHmncIid96Y6aqh6w7Cng85yKeCGN4OoglXaP7fJd25UitLLyUUxe8NBL7y9EBhkFOJS8Y9H2gFAmBw/Ie+XUE1Cp7gStw8xaS5KO5k2MjCcL2YF2B5p9zNzpOksABh6C7Zee8LBZ5vUMQtNBsPSWgO0yarnXx06nmHEtoGrHozGsXkosy05Mai/5+HNdu7XmCdqZKH5XNwSmSIlnKUAdmVZplgnnJXqBUn1F3A1r3xHlCMmD9s3pdvd83QZrZ2xAzg67A5Y1C8t3S+Tuo54AZKvw6S7l8DM+nsx9GSR21twAIKYZpueuctEZ2U1h78kVJ1uXBsomn/CwaJaJvkoxmZ+62oImZeTS8T+kghghbaiTCROSheW9AObeQUFPT8G9zJwczU5um23AnWuMWjZiSwpt7a2WaZp88YDgHtdDHkk6LoaTHRDtDML+adQDmhE/GNCNto4cM6GYETElzyZ4itJuNvEvQvR782iQBINAB0swBY84TRTbzBNYJWAyAThWImgTzYFzCC9i8yxgjT4/RTLCRfit8C/J0JBX+yJvGN1te2yNqHo89A46SxM34gAZ+Kt8Pcarkfm9rww0AhocLCC3PONNRw/J6+LGnaOcitqz/iw0j9XGZv2llIqNICPxLMlPXVrUZKMhy2Mb15wGNkSX9WXgWWYzUvSZHEM2owY05zFwL0dZ+gLUiRew20CIwf5VlZMqak2Egd+pTmaR46Zk+LsbzkYbYrnCxtRixHcc+ULa+vt9Jobf+TndB0wZ+j92y5SkSGqJASrv1Dnz3ff0Jy0lLqfHkqSzu5tH5s++GzR2oZXXI6D7RATxR/3q2PDsvX9SvLW7R2c3lcnYRIfBAyVMpxluoNUKDrATznDN1ICxXYxJwRVtAexFRfTygQhduLTyUpRlpa88ZyiOFeYeeAToAmDxo4n6uacO30AZS45BRDEox3OocFb1FuCGOMQyeM1xUp5mZPjhVhrhAlNM6BSLg3XX57sVoIoD5pTiuYMnlYJFjVTOTFLXE4KlRhBx7/ZPfgvMwo6qIeBieM9u8Cb7A6HLF2hTfNvz04NdhAH584H3jLRMyUY0Cm/G6f3vUNhrM7AZOdR4cjJ2AiLy7P3uuSFSRlAVhdi6b4dpaEUe0E6sXddvJLq4CotPxVZZFLodMQiSMyfVoByKr5j2R0URbwo+NkNn/VWTnf7IrW+ay0AZI67j1429N1K4Qx73BeNFZFgXnBRGyktw/QZqfPfYaDe+Qfvv8YSm47X9ucedFm0H1xxKNolFwPx5eRyTNCu5XMaJr23l/RiRjWqOieUoaPegJfAAPnU6vpARDC/Wh0WjUIBDh5xyXuTUa3Sdi5EKuHE9mrlGzlB8T9mhX6bhyFFjh720GXzHtezLaFTBkMGAjZ2IcF5aX47DjL8Q8DUKEdzWqqecaUa0dJVyKYxMP+waALxgOK3SGvDtIEZnzHmkQ1CgUilAztduRsQt0M7oh193vPCO44zFXP3ivxXyFVNslhhTAVDBAiLgxWWPOHZdSdTjVozn4tZBV7m0vdJRhSnfqcaBN97PmEAfN4nk+y7aDd4Yrlq+OEKoG06Lny8XNMCJjKitwfwO/OqUbbk7w/WSe5MrAQZni7nea1BnT7Ast1KeMXRIZYimk0JpIqKZ+2XEjLc7IfWN3VcZaoPzmeL0ZEO5/uevi4omD1Jqulh0KOBrIk78jc/W6JPY6iNROT2eqOBxEKPEDZcZFkjBhyT09BWAvgpzevUdGpBY4Po6y3guKFwaSrXnpUIt7I1JneNc09wm9PsgW9c1BKZSfrVIQd4ntBY1uFNKfjj832v48EGVNMVs0GuXuBhwYUlM9RwNBSkCaH0VzzIN29nK7tKlZbNxti/GwL79GeELMhAvQiyh7rGdRrmQ5hwnRdB5A2/FmS35hd5KLmSqkYe2XWU8e5v0heTLzPRfXxejQz5HdBqpBR2bLNLfYDckAwuhk7tSaqLeU/kPKy6jrHXQyG4w7ZJXYXLWtKjrltplRp19mF7Pie8CprysEDeEUT0cgzhGh5EAg7gyW8xROQhkCGtSGcGzDB+53VItBIAKBqbRAiMSMaWfgkqH9g4mrDsjUONGjHwWbcprnsAbc6VCNxvebGKgW6SyCfATAtAbNYjOrzLeJu3hYtt2FbxM2+KACuIEbIOTDDLAJu3GwdMfr7IES1HxlrnaYkYhlhMqF4cl5RQcKafag0xJdrHl9qJm6Ow1H2LXDXcLEUl/TJIxFSHTWx9ho4XCwB+y5t1kL4wCCrI652kHzed1RQmhYOMI65Y2dybQr8ea6KAfG0A69Loxkra27RUaS9VRZ/KZRnA8aODRnyQmWMP3KG/nMCZzS7NQdjRmkTe741ubbTSy9ycyMbPelHIvDq4OiqlRdmviR7kSFgBlWbWcjz3QfrhRUjZQ2eXs0FVrbwlV6BeHPfMmiY2umYvzwnMGJoWIsQLQIUIU5JdHxgzbsYnJrHgDYRhgwIw7KreMU2sPcE8HMBDIMMjiTfKgZoXn/vK2bOuG5VmmuefCElkajZ7mMGZiMtExOvzwGw8JVUWICH9Nowy8vVKhcRQkl0u07/mEqSmEN2YpACSi3Lw+9m2Bs8pjmWg5xna/QdSAbKBA1wrg9/KZFTCTnqQ3v4rM3n+wwE22rmgk009kJp4fXmA46e6ZhqIGedc6cHIuImA7yEVol6xllhXzY/DLxVzd8mQD4beD373gfuBtGRL27K6JOmJl7lSwuziEcEI1M+1Mi2YsCzuxM766xdT0DRR5mh7CFvgwhbdIJXMw4SQnfl/WsBygZRenqplo1q9QxQVYbGp2q7cmmkLySw0kW6y8KMr0Bd7PrCKk+JTwHOuq6KC7N1N2kkfHRAD6lP8uBrHUSAeEXCu92uaNGeK/T+S79Q470gsieddCrP1d1f1a18mVslgXBM0nykWr6Hbt7rksiOd1iZNjAAU74FZgVsRnyFDnE8BWPuLXaj3pI0nxnEcR2d22uYhF5BsgKP0HDSgfqB+mL8ZB0yfWSM/dZH6+IYIYZ6k57FwPwxeSL8tuYmUY5J9+RnSUKsyUJEHwIBuOe6fJpIscQm9MDQwSAfxbhBlPjNECGH2hRdST2gFnSRZm2gTfIV3moAYPTTBVjYFDm1D/Y5KH27oL02DbKMIUaJFz2BrCJ+6faQycGbnGLB1QxCduEsnE+ROfb2KZNNYhs+rA33n6Wv7ndxMzsYSIitrn50PiAgOKBL0qS4yYycHdh7AFVEsaN2KaKvH21CTO6GKyE0ZSwb/a2bZsMVVV9WKah+FFGsqtimSIiD0x9GCZkYAySfKg8Jh64b5sMEI8HFRT5JvwGfMFU9UtlN5LmHuqA3QRT1Whju1G+TJ32+BsxmRJONQHgobCHqoy3hz0mlW4YN0wClKHqgRRlmiYpwP0mnMppnmk+fLc3UV2ZdMzCM2cTecdE7lJX04ccIKqansIuRANDPKdhGKWxuHJ0e7lpIjQ/y9MuQpjCTHFPMBCnPkm8Fv/ck7A71QXBFHPN7zz6UZP7MrWOjgRVLON4gyIbANzE0Zs3EX4gJKaGI1DVr4DC3iCa9hgA9xkePhulx7zUbfFVupYVmcTEUrE/wEERw7eU7w4ENOnPPqjCbHSZuz+fjK157FxM44dlu3zhe2sBlhQTNey12ADUL1w2M1MNZcKHcbOnVnK7LcnLcXRuOBCj2ZHJxXGtVqMV/041vHNZY8nnbbqozjQfmyEDz1PoTqn/aKFNFdmr0vJEz9DH+jVODqCapGFmD7HNvHEOUqmDQ0REbVqlexIxIGWg6dMiZg5LGGf1bYldEQRGg1NGg02Ymk3SqEpO0S98m9/mY+q24cu4mdnjMcFp6okBZJA6RBV6f9znfbsN89yoDA2AUYkJNVLotCzDEwSQMcJXP0UBIaBO950HVizPw4zmriHD1ZyBMEip/ONCUKQsSzeKY3sRkCjt2Nvd/vqNRvm9O4fazzebwE93/Nav9KvIU0aII+djE5KCOcUwhmzCx7TNIhrFxU8mShYNZzctwc3jT9JVNBQmQYawzH21eerSXYY1HrllQLqBxvbb7EBH+lY/F8fpUqH8OZuvIR7TDTdQqh/EDOtaQiuQM2gp15prL6OtTM67F8pPngs+A37crBXnZE+o5K4GAC1wMezSSccVOChEe38WTOaitpbjejpFe2Pyix6+KItAH2n8pwD4KpJ+r0GaXdDLm6tiO7aKr2ZUjc88R3Y9bLJcOHLVrzzt1lp73yLagHON3TILR7ySqmrHKZ33MI0UatQC+LKMHGLLZF1W0ETrF4OycGIlAL8RVYEhnt3ThkYWKgOMeMBufjYs0E2q1DmnK/8dJrlKkYN4mBrDlS3MvwRFNoXCXM8QJ1NtAx7DDDCBGlTMBCr6EH553N62L7ZNT8g87QHatm03/jjnnPMBgCK3IRjEDe/z56A8db0CHqDSBtx0DHsAajZIwimrmalBhRSKmk1QZPRrT1F+DmaDQooHhVjoHQbGUNUJ9StiNZ0zN3hG/fDXIiO32DezH1RAeYgq7O0OJR43QaiUUhsrVMCUfNgQEVBtDvil4PLQu5Dhrx7K8hDTbdo0gNRwTsVAXKprtTmDSEcUuG/gOiBOoyVtNuvYh8o4N21RtOC5kaTJSn2RSmQ5ZsUA/Dwmz4CLiek3cbFrnVaqMwwjMFsu6XqnDrMmZ/IjJzmIwXTmLkXFGtEFh2Bqxc2sEqiEieQJBey+D5baTksjUIyUaIZTH8SuafOUNTvdfZyky0bPNeBJzR+Wlg96r4spW98nS+4xB63p/JhbcIUm2loKIJJYApiY46lfH7JLKxaomPyZj1n7g6XibGvD/utJi0R6sna4OnTEhdWZ3dIgIhyijxU7hx6Y4152a3tZ0eigoG0jCXhHuf15DhcNlCu559SEdMdHHdSHTsMolmNNt+AGNNcreUxzTpof0WJOjkP8sxIG9dtpxVw4wQaSon6diswhUCqFOufjcR9v48vbjw+d9/mAvscIh/gmVp0Ke9sI0PRmC/0R1KGQtBdueeEdkddzpNM0DOLUmWzXG1oOlJiTniLUSuMJmm6Ud7+SXkgRV7MJDRMMgjXRtjoHbhMK+7YB4G0agXe6gzYLo8ExJkwoNEBUJNwh1Pw+5VGqZQ0fAwNwgwht0vP4xc3iEpAto+YWTrTCOA7xal+FzTmdOEzpFgWLvq0nHWdIxBIEUSDpinK/N642zzObFcKg9/Qy6OE4pv05Pa93hoYjh4Cg1IFDUmNcjl7Evg9Wu/SqHFgLi/s8KfOU6aEqCD+QnHm9ctmqEm6yvbYIN/++cpAVPizbU2mI30ej4xXC47uXWKFdwgg1MUlM7mOvXB8ynxoPW2c68r2c0Be9HrFJmriQdGEdBteZGKYHETj0yd1kZp7IqYSsOFSJFH0jZuyAG2pQCoiimHGliCEMcKRqWNJnDoLW8wgAnj9EASTVNiWowFvgYAFh061GSoqU/meRMScNyiHi3mpmcNPlEKEZ5Rau2I4tuJFzPHDjtg0ME5GHQWUb4/ZFOKepelizGsAhb4MbCGwhZyAdQ0jPQEbQaCYmcRMD53x4jpEiHiQ3ka/6qAmYU02VIiICEVOYKmgUG4RO04h71MMRCKaoZjChhcMcCOCnyb8emJg/vstG+fZmCv5wt/ew9zOymijEjedDpj2mYgwI+LhPBSESeZ+DJOnMTbgZh+PMlB/9akKBW4YRwdYMGSxEsn36xnAX8Klp49L0H0SPWii0fIIjbAcHoS5A21yr7N68Ko6CF2zPGJS7hhDggNrSJfdLXI12pk2ywldc0HbynYJ49bayZIBHOq6q4wmpek2+P3z+F6smzni5Pn8XjV4I+hd3xYumda6vKxmpHDNhhLvfO+uOOL7ms9muijiVA3Uuen1AwasUbg06DpSI1JQ5tWNcpzDDWSoySpsHggspcZ9s7Ps5ddwMxkzZEZqQGJfJZ/Y3sv8WQF+CPHl/1F2pPJrQVX3uYAxbeHm6NxdtREY6M6WAECWMMsUo4ChxEBEtH3kvyRuoNgWge9ipCmULdR/F46eh9tPtcf827/OH2+3txy9qvD/MhPPxdeqEibhfNAHoGJvcqSkugxax5TosQjnU05R5VurhtxkydMhqD6oNdwlfxzd4TXjsYRo5474A11mHw64EPjCoCWwzPFKKGDCQgzJpnpxbiVv4WkOJzajQSRAR5sMUaPwSGFBVTQWb81VfTREsMLVcvxhaC9IypTVgZvfMjmQwqMXCh6hRVDR8H8M1DUh7nUxYBNbTNV05NU6tmkxpqXbwuSE45zTujk9YHdNomdsyie/LbVxGpspG4GhAmqCczQUzEgtMEdgf7gxf4uZOSu5tNRF/HfkQYPH0vBVB0ThrYSCAOwhmGyUNHJ0gck60uR+nwghLJfSd5fM0+rM3qnxYYzr9VMjDQqluPwihOn0t1677dAf2f8aXywjps8YQPYpVL81R7UVb+Lcq9IjBQDG5Ax60TAgdqhswTTatTvFwXwduQWV3ChnvbwzBQshwoT4iqdQAjfRQQgAbzGM3PKuyF1HjNkx1gMNonjgJoh5q4dsbZi77CyDYHkF4c5kQcvE2UKk2QKc2aha6YKFfACsgaYP4zW+//d5Pv7q94dvPf/NX//zX7woA2xf84Q9fIHK7fbl9+VFE7vdv7/evqgpwUE0gQ0kZACYVZiKaWZUzIEao3MYthG7xTTTd0Pa2eS4RkjbGpuF8OYC7unNMZEwzkW3Ddtdvm4gJgq+RW8w9OTyLCFA5sYCH4IcHH4qfb6bUX71jCn6zQaZfi7fIpbPJ4UY8z9GstlHSHugCcF6bgaDIDzPXBowkZCqewDuVOmUUsdgdofot/mapR27WbwTayFsvc2P7pyRXuePMzKw8Our49ANSbDAeKG6BD8pE9jtrHqD/q3GQAJpNxwWRoiD612o/nMdD99afYdtjIL8MRHxWaPAD5fkPNFYpjGSHwZZb91W7p44B9vyuxUvJ/uCi95myXYoATIXy8cvnc6EXb4DABlEijTlwqf1K0olqnnHCnSKp9nSSS0cKTnZdkhq1ZblqIPjQSSw/y6LFAgqF0BHX1DqIInR6PS4fjPQrrj6I5xkyg/tXMIwY1ajV8pMtS1RB+0HMDO2DZ/YxpWAO4OGYVBA3TKt5clTShkTAVsBPV+d61jOHw0IANw/AS01JWqpgg7AIE9gQ4SMPe9xkRH4QOriP2fvDn/7O+9ef//pv/uYPftr+e//t/8a/9+//e3/1m7/+j/6T/88f/0f/+De/+c1f/vrbxF+51vv2hre38cPtBxmEzFx16h1zcoKRcdsZWHLNbXt76N10TjPxAHODQYcMU9WplM0z7anCpoJKDomss9MnfrvJ/R2DAkIxzUxE4jYuYWWKYe0Y4O1uXzfMm/x4N6j9PKC0H5RfS91goRdXs0lsZhRRgtMzgQjB+9SNglgIiwETNLzDhDKyOc+ppGIi4rdr+SQI6HT/QbMiGWmmVniCRzCybsAviUQAwtSb7b1gS1ZMyQ8ESwddR8kFWBUAx4vGXxcXhEsXGtRWo88W/wvcZkeKV8pjLv1P/8kAroj8mpDOitrDT7vNAIZB1z1ngMW1EaueEVgH95NWOU+6f8aBCl7Sz/Przyke8JJw85ZQly54ZnlIUpEYQJzwh3kWhSVxeMTEdmK/0XbOrz9/ALwXHTKbcTMhtqpKuBlJTtgMnYmbGA0D5kExLtb6HW4mXwIXZIypUjCEfNjdPMJCBIBq7NqH3mMS9nmibrzNTNMo4tGR5mxg86z2UwWAiJk9bG4nlYtPosI2OJuyGYRZbpRviOw5qlNAj4yA2o8OqimaDp5e51hzqyv1KhTK27YNcM6pxBjjTWkPu4+HT5WrREIjDlCEasNURFSokbFI3n/Gr/7wZ7Hxm19vv/9v/eqB3ygetx/5/qfzD/7g7/23/gd////4f/gH/+Af/G///f/m3/vrv/jHv//285//9ldff/Pbv/in/+Jf/dmv/+xP/uX/6//xH/7Zn//6H/+TP//zf/nPfn5gUjb+9DbxK7n/wQ/2drv/9offe+idHFCzd/UgmLva/f1v3n74AcDjriQFwzfjV/ntD5sI+H7Xu24cb4Pk4yHbncTX+yR4f3B7++H++Dbn3LZt2zYzfTweRmzjBuD9/f3L223O+fCrZscm3Mztq9RNcVM8aN/Ih2CI3CD89u3bD+OnKTT7y/EY035vyuNtfJ33zTgMRk4p/GjvFsp0J5eS52UGZbJIiqfm+rCvNodQRLpApqoQCZCf7mSVGt8r1HYsTThnJO81g2jsajP7Ch3AFtFCTEIcF0o44Ci7Y53Hus/IkqLd5trDnQx+MfcVjEy25dn5Tk9HDgKbCeD+7NxSL4e6adusgFRp/NxXWmFfPJQ+uxdppoFvaQU9lNmGJn5Ud07fPDgyb6BmHwiOpNG/ZTD71AQsXSSS3K2jTdwWC2w0jRkt1ggg9oSxavC5HcvNH8sWAWzM3MxWy2DZxGkWUgUbfxQoe4GJvdNM2+665FJ3L9Tat/SkTSvXGBGxvgRATwKpqYMzN/cxsclRTnHSrzC3QhgNEKH1zMjY78XLUiQ4mD0A4bBRXpqHh8P+ZfHZ0l9KIm8BIgaNC2xQRpqMPIzX1Y4DAGmlXnMMOjOzpJkhNT8bMWPvhynJKzKoz4AURqbSRMi/++98+e1vfsT49R/+3W9ff8M//Lf/6Nv8y1//xbc/+rv/5f/d/+p/+vXP/09/8cc//uf/g//au/6z3//Bfnv71X/WBv7oj/4L/+7vm3D7vd//n3z7H/HBP/2nf/7lL/WP/+RP/sN/+I/+43/4j//RP/zTP/uTv/iLv/zNb/76/fFXv1G1seGnbfw4xo+3bWzbhL1/+TsA7vpOGkVtvpvaGHh7/NH8+s34+OHLJja/vv8NgR++4Ntvb+M2voy3cXvj13dVHeAPv/rh289jPkDKiHjhdzMbI5wR6ZobI2yqwVTHFw4Fpg0PoCIGVAy2jaHu9m5veScup44xRNMNg2k0JjcOXyk/H2sPWJ0wABmJm1fKWUT5J9yhR6lbF8D99siHhmDToSjVbrLorxuNveHBXeq+OLKpqIyrFVJCcAFhIA5EyqPLAfRc7g5UWClGYyqenBZlQ76f1Gye61Jge3rV2UsQ7XkFbBG+py+24LjqxmticDHqEoAaBSrN5+nBZQzzpexki28yWjPL/N3CWY8pTlxtwLarjvSo/TUHjy8DQNzls7wU88Ob0q+KIFq0Hj1SmJW3UCTuoHSHMy6dhyc5Etgk6SmPlBAlOQT8hns9WqdIZNv6vXStDG6FWYorWKWeQSRxXpc7pPy+08Mg1JcRFiWei96GnzZxqGWgZWiffvGDFy7W5v4gQoNtvYcF+XXKG9OXQewm4w0iOr9JXjaI0HV4tx8bZNoNNgbVXTfAgXG3b/Ob/eG/9avH/M1PP92+jP/cf/JP/sl//T/4d//3/5v/+Y9//4/+r//n//W/jb/3X/kf/o9//vU//PH97/zFl//SH+k/xePb1/efb7dhwn/161//9NMfQLYf3+3Befsi+OENd3381de/+Bd/9c//5V/92f/7T/7Tf/an//Ef//E//ON/8if/+E9//dfvv33g5zt+5cx+Gz/99NMPP7zpYz7udxGZ8lvqpOo0eUyZBgHfhA/9CdD7/S4b74+v8gZAtxvf1eYEDEN+hA29QydFNsO/St4W0T8uPL+POQwyDcBDIhWiGDCGPPQdCvJmhPBuGHe9vyH95ORBC4HezJND+dKH92CeHt9UjeUHwWWmAHW46tewbiZWAYfO2kUG+c09zX3Tdg8rvzUxYEduNrtQVsQRU60tbhmpoQwdGrkQNFwh002OPNZWETQIAo0BOIL2fAYA3MXwNvevN2KNKwT9JlQ1zWkJKZkQjN4ZbSSvxi7tc6e2lw/3PgjwLYmXBLRHr+eMoOviJKQeg/liTTKSJEqp7AMBr13SIxJ9iaPd0TlSmsGAtQNkn++iD6y+P3CmTqC1EehOxzuBXkFTwA/KSUzJpi0qGQ89EGinXG+5frC1Ow0UFxPipg8o6H7Wk481Rl2OjbecB/YlIDw56AWBFtNp3IdujxHBwdgXhjO4m5joBJpToba5fhOcFsHfPqDNBtqRoCnFJBUq3mf2dNi2DZB+xSsxBt/IofgZc8DzREfGIX/+XXSYDqNkro9hcoPYJl9+EMw31fe3H7/+yT99/Pf/u/+d/8X/8n/2r37+f97+i//Vx5//6d/9d/7+v9q+/Or3vt3mb/D1628ff+fth5va+/3xW7u/833+6u0nPOb9y/1+v5vZmCb39xuVN4M88Kv/DFSBDT/rz3/+67/4k3/5z/70L/7FX/z6//J//7/983/+L/74H/2nf/bPfv3zb2EPDPCHtx+x2UZ980RS242kzYfev77jsQ3c3wFuqvjhy0/vj3l/f+B2m9MDWzxnyDSbFLMytyhnhCdC3bE5N6+ZR8dDyDn49q6/pengH97lsfFn6pd3/fr/pe1Pw21bkrJQ+I3IHGN2q9v92ac/1UABdQHpVC5yARv6i8hzQVTkItJolYAggoAWJT1KQYGUDY30KBR8NIIgCojC5SqURUG1VHPavc/ZZ3erm80YmRHfj8jMkXOutTZV6B3Pevaea645R5MZGRnxRsQbbdJlEYjExuDCuqYLSv8nZONLMswFcFnklMruxchN7dsT+Ai1VgP2MSOzD+sGZREMjVrYP6AElwyXxtL9sqGQtDOTxqGUuWgBAA3WFET5TKFGqC9qJ9TsNtcK2ttXlK14nRWBNBKa3HJpQ01TRs/LcxkA2BDU8j0oL3CACK24msIh6gBSD5tTpYzohEMslYFl75RSGVL0KQpN9Z/qkdlQ0HWiYf1J2yDrD9up4sY8Dn8lVH55AWTulcVh+yEVUNWwsKqX4MZznnqUrpebtv0Jt8EgDbvR5IJp/ddijGb7lKCKkCBV5NBPyrmhE3RMlpHmJEUAtQRj8ko6+SCs0ASFJfi27PTOAiEb1xCtfYvhwVXBoJjlvnRkRco/Y8nGSIoL68bmT5nr08C1AsiUfKZMYE+RKNP7gGC4MyWMJZ0KRvFMBE/KBCFDA+EI3uPmc0dX77/cB75xvfuMz/qYr/36v9N3y358+dJiEt0kBNnbu3R89CYvI6VLbXPHhw7LZasRjrHViufjKNNlaJ13voVQdH0kQUORZHQXUUV4Thzc+Xj16t4D48vi9OO6j4SgP1w8f+Pu9Ws3H3/7k297y9tvXL/x+DtXt288d+f23dBDgABqQLOm9RPf8KwZk/du0R0IFjH2RHA8bVyrGkUCyKpTJEZ0EonIGTMnKTsoOec4dkqODQGESFQ1RleVJWviKCXACcgTHLNGAxdtVB2BlZ2ikw7ZVbLcOKosGCuMZOvhbqEqJMVmhB81joey6LKoq1noWRkhu88AHLmkakWERBHTJkOuuHGxxKBkXai0KILSk5MSmUH6wJkF36XtWUoQLGHzzDyMUq6SPuE27hy5+uPU8w/iDQBUKshr+2dNEeXI/MYN147y5qos95DfyRphADXk9Jrn4bAB5E1FcOaxiaicpnbW/m4QR36GNQvaXme7YxAdTc17shjpcKPpM9UV68dbww749EdqhYQQKM29lUhFRhNBVpohlSRlyz0h3RnjANhZXmeO+EUlJRaglciZorO+x2peZNjSSVUGTxDVvmJBEsmznjpkV7VGtauhqnDkJDs+TJZAymIRHo6KHIckb76B3UXWq6QJ4hClcpMDWzcJsafU5zsaNasnbpUWpI6YXQleZaObPUMYSqyRQKINcUNu2a0uXbl0cLR4+ubBF3/xF375K//68zfeeunKY5070Pk5TI+C+ildIqcYX0XPiwZRj6hbzEaKbh7m+12/aprG86WATpuedKl9cOoIbR90ToFI24ZaCFYLhABIkBhWaMcjZsCRb0dwQLeSrmMa7d++8/y1m9eevvWux2/+4R8+9a63vevmczfu3l4cHfbHkAnYsYzGcM6NJzt9OCLnVTgGUlVlEpEQuuCJQak/sogSLKqHjsWRAa4URVUDQ513YQ5gycpwkwAoLRpTEqlRZDB9wc4JnKYNIMv5oBGCRljWb2kqCwAS1WA6I+dOohhULLCmORMxaz0t8HGRxuT4g01Bm/lvtxABryxrcHOmZl43sIABcS5wh6qSZAcabvhktWQ5aefBqU9fJGdWMANeCZDc3HZN0W3YZ7UFbfh7s65VYyYzKecp3TXTGarSlVKVmvSB5ATgwcPW4g5njp3NY0ObZ8qKTQt6Q/WXVMjSlGoD4ijOEyooox6BgmKlXzcU9DBPWRPUX66/X6K3hr6fpaDrh0kjm5UpqpLQ8roBBWjIwJ0FzoqCjkksB9ZTD8QkYdmuUbMgNxV0JAbgJTIPfpM9r8QqGE2S3A0FMWJMlUsbTzGOlDYMGP962sa0eroyuwDMfHI5xUcIDuRBEYGIFU5VSeEITFFEUwEHUFoNcE4Y2NDOZPQfjp3NBVn5gJqCXoKYwWwEDJGMgw7E3DoRYiWHQEJELbnW+ZZHh93Nm3fx9d/6jz/z8z921R+OphdCPLxz/BymL7i0PcJqLG6P+an9X/uRydO/2Y4/EA9fxf33hfMXj9vd7dGDjAn6EXAHuux0FeJCQz+C99RIVB5FSBSQRomdEjnXjjui0UqUNUoIYUkspD00MpNIGI0cSND3xlwXjg7u3L6xOFg+/eTdN/3+0888dfvatWdv3zp86vG7t/eXDfcWTSCGb+FHTTti12DVtU5AqggSYwwSo0pUnbZNZ8lVQo2wgHrSDrIrMveqSizZRiYceZ0oG9N0yBnSBkn3PEx3tb6wynhGUtDJUZKgyRmKqsUTNZlM2nmwSatFZNfkQUErULIXyErzAdWEZNTFseZ19aSnonCeWJlK6ohd14FiFdxbz+HTIV8luWwWe08K2hE5EQCREQlNpDXdtG45nlTQo6pOHYB1NOe63nf9kEopD7QBzFHLOIFAyPT0dEJBa07qOzXeeLaCpnq152R2TVUf9Yita1GcoaDLme1jHsNA2A+l+aaI047EzzsgU9mDOMPGl5SIY/e9dnMw8NqErNxZeZFvvgjMxgcoxb5gVLlGXcR1ICDr66FFBSEQnFWVRMNNQATJsQCx2aWS336m96EQNtPbtnZ2pIgq7PxgNRejPltS5U/JdGFKDADZpSUTXAFbC0Fw8XyFiBQuex5kjhULK4FQqCizyW3pWqwqqgxVUIoSOgYRXJR0BlVLsXXMDbvj+c2+m/zka7/7gz75pfs3rk13r6hj1QuXjg+ORwEy6bHb4MbRa7+i/dH/0HbTxej/ZQV5157f3drb5ofuX146N7pyWR/+IMz22r0H2ukFwUjhAmKnq+nqMIBEggM8BSaBxiYieiEibmgybUEUVk5CbJpGeSX9MqyWMagSee99s3Pp0iTu3Hn4xe/34R/Zou/7eECkTz5x44nHn73++O2bN+8+9fTt69fvXL9+59kbt27vrwjUYOUIY0dt4ya+obaRBGWsJMZgDhCTVaiI6ljdsRcK0ir3njmijRoNe85WWDZuoYo+k/AZA3pGk8h6Z5J1vEw5+5FlcO2NIYRyhVPkxMZe4vUmjVxXZAwKQckariK1Pzc/zO4lAbiphhBZJWU6akUWOSIiiKbSGCtAL6rjDAjCqg04rTuYWaAKB6cYnAkiIkMjjel9zdKEZujm1EvQ+r+JO2HdKR90Y9rakpVWn1PL4+asm1Mvl5SY3isr+R4H1ciDnZCGfzcyOjbuQXXowLJxQprAGXlrYRWx/UdyTnxdASk570/UCVKvKaPxQdVJ1g774gpoAE9sSIWqkgwdqoZ9rHyvcTFGEeV8QjUtzIhAyPLECicWPUfMCRhG1KIEEbE6XFZAcw8eIgG3EsFrWdglVySQBoAVHkY6C1iQM6qk9kUoMdWGPElUSEqpZlJBBIEzZl2y5VQBrAhM8OQ4UdAZ2qDRsdBaea5jdqBWdEHcQZ3qtlBLiMQdO8bK7hMMUvagVn0LXmjn2XlmjYFyp11VDQ1Bwti3Hq5fdADakRPuo4bW78VA7BeTVvtFvLR38eaNZ7eb89/3C9/z8Id/4J2jN5wbbaG9enD0hLuzd6d/3ax9wbmHPxrz169e89dGv/JOnNvr/d2md5qaKyDGGIJqBBFGO0Dj4vY2LlzRqw/Q1Ufd/Q/h/MXjqx8+8o1vRga/QQQqqiLxMPad63snEdKDY9/EvsX04CIaRsNKvVWyOBZHLHPRhgNFlY7DUlbHrKum8R1vhy5OmwmE79y8c3B3/9atW0899dQ73zB/5pnr73zyqbv7R888f7tX9AIl3oUTkelkNJmMRYIiuoYBPQ6x6zooN9zEGEVDMk4tSOtd1NiFFRE1jkUENI6xDxpcSyFo6OGZHDd9rijWHCdM+XBAEwnKSw9VjKKqaueUlWsTz2JNBISUF08wymwVApgRaALtnQqTOFBQjUpCTByLdwtAwUIAE0eN0EDqQA2YgF4lqLZZJZWKXM3Bw4FCPddo0Ak3sdSLmZ0umT6sLK54In0tn2GouJZKxXldoy6yrO1oJfK2o2yoOWuhBwQFCI4JyoZl2WJ0GSo5C11BznrWbFAXBcXr/NHVzVtbJ9rwmBWbCjd5SFCfzlNXW1hQ4/TMw3spaKQYVJ4CG3HLvgApkbVoMsAgSMQ6WG46t2N1kuo+1Zr0KLxSQZnLAySMzFsHDSUrr1KF6XeNlr6TiICzggZpmd0BiDCjpVLQqgoeFPTwOGkTIqcIUMseSZUIOnCr2+gxD+cfcSuJjT4dUVWFHG9O4frrodIsFfTZPdYbhhleMXbsOiYPTAVeJChWzDMnERoJAiVyXqkFO8WS+qSURUjBnPJnhZ2EnlQdeQ/XNA0odv3xeHJZ+Y6DSr/Vr+TyfbNrz1x/5OGH/vVPftP0xRedH1Hnxfmx3477N67f/YMHeXbnRZ/I8bcnX/lZ/X89nLzkKu9fn7dwS7Pv4JwjWyLOwTlwp1EQhYRiMMpNT67BA53bOocL98uVh/v7HpMHHqPLD2C2PR0/HKHBrHz0Ol/ysneC49EzDs4pQ8gJE6w2kCO3RDGGFYfgBOih3FA7QrgZF/uBOnaiQVveAe1gQTo5JNciUDyOz7zr+o1nb7/zbU888a4n3/LcrZvP337u+vN376BXeMBxI4LpOZIQvfdN0wAi2mkMfY+oTYQSe5CXyEQuRlktOtcuRmPfdWHRoWmJqelXQuTAsSTAmtpKGZlBV46E0EYGsHIgYBSl5yG4VxtczBRVokKtKARiQWPhMWIgDZZtbURMQswIxfpRVVEyBIOjWozHgbwSAQEqUG9KorJHa/C04BLlKNqHciCquIx4DxV0OVWtoDlXUbucu5VgVaF6ZQ1+KsTyGFLT+HdPQW8ACycVtH1mwyR/d46Nr/zxFfSInOa8y6KgAcQM9mRWNgBQoAGgJBnc5QK7kOCEgiYiU9CsaQ9UhklGDzkJVTMSIUUZlKSpmSGDgrZkYXP+Yz3cFTVHJCkKWq3+mwCwP0NBe0EkRNISSgIQoJulsflyjhiimbOGlEkFAm2HVWVgQ/pCm7g+IKoRCoaQAJgJ63q81GwEjSGwNwU90ugUAdQp7ULBLIwgApKGHStIVFzaKmx7c1ljas9tw6pRg3pu2TliAfWx8+1IvQ/S8db2fY8/ff2j/vyf/OZXfeX4Pp1c3D6a85Y8ijYsl080k/Or5XwyZnrLz+OfvHpxZ99d8e3zYTVrRpGhYUg1EKjACrKPIZ7gnTpPximlDDjQneTZpABAC4wYjnD1Rbh4SR95RB9+cbz0iO7e77bvc81OhxGjZ1lyv0Sca1wEWYiEJt6OzaRzU3JTzy0HQegcYUlL6cKo996NgIB4tNLjTpctjWOMKtS2o9hL0zTMnogh3fJgee3ajWtP3Xz+uYNnnr75jnc+de2ZG888eTyfz+fHC2NEGcO3bQuNtO0AkEOMYdV3juE9k8pyQSpEjYtKzK7rOpE4nU67RQ8kA7MUkQqBgiwbCHgUWAmdA4BJkFVe2ObzaQ70tc6HEHpTR8wggVh3h0mMPRBcgh0QicHkNAJrCjpZeqLmyybOACvdIjhZcyvzPQwVDzV2fFJbbaQx/M8r6LwWKh3KBCCKFou1vg2X7b8kV3AASDXkVJMNBV12r+oRhmc/Gd87FfeoKzMLzL2xeZQn/WMq6LbesasRPEtBt9asjxL6XpVCKqp5KroykFImv4+ZMMyBwhlMqmn4Uy2AKhKqZKhIva2lYDoPg1gz7ocTChoA2LkYiLCxixKRU8Rs3bDAEdku6tQyRix8UQmEptTmIruGfo+sgZOqXRepBB3NsPDyhJEAaAe65nzmlEsSe6IABrRB9ATlRtlNVh05i8MEWOY1ICEmAzZFlhLwQkSup9HYEyTGaLFxUBiPW0dM0oA658Nzt+af+n/95Vd+61fy9gHGTX90uZnsi861eYjD7RgPF6PH/O+8avSKb2cFruz18W5s0NxxcSe2PSAQK7lLs1AjgwlySuNATGMHEBQSJKoIkzooIMxN0DYIgsJ7XNjCA7u4uI37Pwp753DfJb3vQd29RM0exQmCiyNxWEm3T8t9CiuJcQmWdrSlXpwusIpenWPtIjoZoZF43MXgnBuNRhpi6FcaIjO0W7Zta6TbaMcQ6ZerGPTa4zePjxe3bx1ee+b5J9557emnrj/zzPXnnnv+uVtOETVXGUxajEYtQba3ri6XXSdxsVpyA3YxxOV8oeO1mATHYkezNIEFtHIcoaMA0rhy0IxxG3ysnLp6tuz61EHdugFHkz2Gj9EWVmqzYAraD4ynEKSkIMsdUjYWMOXcsLUwfKVJyyESZMiiVohmZzCvW4jr+vc9UdCDxtfqKmpkYDX4CRBRigCfUNDmQCQFbXw5gJ6toNdMSWwe65EsAKAK4K6GSHECOz719v74CtqzK4ngJxV0PTq2PzshmBdASsZcpUxEMeOi5Ybsuz3EbFJFwqANhD2Li8MMB6/peUxBCzZnN1m+RH0FldxDQSMh1MxyuoImot5ImxXegB2mSBgFBZGRkJnmtat4GZJPKMeWleA4S5vkVOsEqjlLcLbWc6TJqooUsV5HZEvCaQhwokb4FhnK7EGN61emea1pJOdGcxO0qV1WKnEUq09pwUAMcelc0zbjGFXiajRqoG3b9BF6cLj8G1/41/7OP/hsmjGaGaJH5+LW0wgP9uHO8cxfCO+FX/5cfM/P9dsNL2IM7LhhXiw8mkXrfYcSzQRyDTPmTliBCBaQkidP5EGksiJi6/qrxgZCKkCrgEPXoFegg+vgA0gQRmAFM3ji5Px5ffA+PHifnt+RRz7O7Z3jncs8vgA/hYrKipjiMjoizA9lcciOwLIi5dY3/SGaFuS6PoCJmaP0Xddt+22QxG4Zw4pIo/TM3E6n6J4XAaL2nfZ9tCbmXReeeHJ57fqzTzx+/aknn71+7ebN5w6fu3bj+TvHjnCsaIF21JDjruu2t7f6btllAzH5GNbcnQBIGzkqLZwCPIpCipVHDKaDTZwoMkRVkAtPkDBocx2ZiTXxusERAFFLK2KvohXgYJXBlNnEIqMoaMmBxPooOppOxJaKmKLSQTUSgtMUtKyH73SDR/+EgoZPVQUnyphPx6BNAUY7S4UEnGlBV6c9Neq4YUe79QcsV5f1L9bIz/8yBa1qMWbLCsiGHkmdA1eChE7SyJmHnieATyZsm+bqEYyxRYEEwIk6gIhrwAt5LETUpfqAPIvWjrbiq826QBkI6z5Fzo2nYPV6CqvEzcLKpAFZmZanY5A66lVsT/AAESJBHM06KCU3sKTikaJJZv4gcEKquZAElQQkQTEqfFVH6olZoRGkumysciElVFCOv7D0RI2AiVVJSEWVWDwn8iMT9zyAhFHfKBu/GwGiUTzIG58zCVx0zjnyEsGko8aNJpOj+fHN/aN/+p2v/OTP/qRu9bwwKZrJbDfQoazu0xBHO1cQn3j+Rz7/0o/9LrZ3jv3BjICwfawy42P0wGpbJ4ekgOZ6XEAEIvAuPbnNO3yK8kv2fhCS8KQdxSj+80KHcymLZkUgUdYeMcZIAoZjOCcdzYCdUdi7QPc9jIdeLA++yF26unjgymx6LmIW0bQYQTssjiAr6QIzC0noFo1X9EeEHojHdI6hnqlxHsyh6yWiaUbaUWpgLaEPC0UHhNh3k61RjErceB5J5MXR8vazd27ceP7t73hmsepe/4Y3veUtj8+P4xOP7zfEgHfTggAlqMHys0dBlo4U8IEAdA2xYix6TCYnaVqjaiAV1Uat0wUrpb66DDjHpSSSmQxhVlWlxE4DzsTLyoZUBIkCiLMoDthawluG2Qkjmque9pT/3cCjdR0uPwuDvoeCrpb/oOOMgcIyGu2Q4QqnK+igZj4niWIwg3qKOFtBb9jOabuq2rYXMPqsUhTR/4+DhEYlQTkBkHJ+MWXLlPJGYTfqeaSqFv1RS2i3R0u71pqCBhAobihoUjhNW94a7EUAEKENmNMtGYENerEQJrkSUE4p24W8PqdI5x1WkBQ0aa5ltxNIf7qCpiRVhasvkAbGTnRRxeKHlKnmSMHO6IesDs8GXIVSMpsFcEitw7cNUCsaVKUQy0mEQtFyyoIqspis4J6oYTglEQoAOBKr13FEFFI07MisJybnHBkYbyXRElnUK3nnQoxNy01LqhIjWm5bxxL7FbqjRfiRn/6BD/iIF65kMWovhRD8pDtYLkbjB0e3j7D7gnn/++33vtz/3Ov1wb2uu8tzTzuROnUdi7Zhvmy3xn23JEr+sLMuU0oq0pFYe1ZLXvIMVUgENSBlEtKoJn8WlUZQeFZPqmq5kjHEENC0TAR4QWJaSxURIAa3sYvdIrheW0u/arDcxujcHl25jPsfxKMvxgMvjJcepL1L3ewhAAwPaAueH9x20o9GbaDbfb+iGDWKqno/atsZXIPlKobATOQJElR6RR9C1/jLfYyKoLEP/cKzeiaJfUOTxWIxnk1Dr2976xO3nj1aHOk3fsM/eX6/B6z5o0bRqBRVhDCKsnCq4LYnIQRPAMaiR5Y9ZX3OVK1bdlBM2AWxQkCnqtAIqGfuKNPdZcWUloCt4ax8kQMdFgKJORTERL2KICVQF8za1q9CBwVNazhGIZ8piqpoIvyvUNBl4dRBwghwNpDr75L5uLmELaE5UCbuEHAGxLGpnU1fYfBgBr3HlNqObnzl7ODh/zIL+iwFbWURXPHU5RO0gCiJJAyBagv6ZJpdJDE5sIc3Z8pVheslxd1+VSavVCvoKNJba5GsoE3i0oagiUpBE2VzyRzXWkHnx3WQnizWkRX0EJDM8LfNZQcJwBb7INKrmJFi6ltF4UzyKG0AJICCCcKksPS8pKChpBjrJMJWqFgmNixP0YYvqsU8bUqIqOPeCQNeNUYOzDyCd9qsmoV2woqRb4g4hEBEvmnIoi1WqqDKUVumhl2gFBUUEU/N7myXJN65ffPclcf+9U982wPvc2Eeo2vPMTOTkIAn4/7pZ/xD79vJ/+/2V3/J1d9Z4SruRD63EmnBc4cwwqw7bkKYY7dn+FSaLjGWJOwYo0sRcSdq2YkMVdHAPsBqbqIlaVKERMWInZWJaq9OwB7qODiBNoi9tz6C5gKBo5JybBonIuiV4QAO4Mg8Wi6giMqBSRjiw3jCbtYuLu9Mrj6MB14ke1f5kZesdi7S3iUazZq4BVKwIC7D4oiImH3f983oZrfqiZrWz6AewjFqCIHHAOCcYxWJPUQhsVuumoCIcHD0/N7elh+Pbz39/IVzD7zxDW/6y5/xjapKQiISDOJQiarq0QYVpYUjVR0FEGvnsIqJzjflq6kGgijGvokx9iIEZ04SQxnUOZHUI3zQbp5ZUzewHNYTorRcyNLsrNwfqr1KLAhc8WHyQk7ZVnZoMoIIiNmBo5zFgUrtnqqg19DbClM93YJGanRQyhTTOQWnBgnJuZT95ZgUJGTG/rupoIudvqGgyyZXNFt958gmqSlfAP8fBAmRaj3LgFK6UXiCI7aEswAFkzKZRwZAEcsplWpsaP1KOUEyXW+YFdqYobz1pSx307alplzMMs3aNiVfW8cTJNJbu5CmNIkkNyQW1zUjn4PvjULDmiskggsCkyukzy7nQiAb11ns0k6umrpN1nx7htEHdirBCUbOOWK2pDgiB5dbBZI4snRDBqk1E/UuUlxq7xljOOqiZ1543V3RasSsPFnJUeu2ImsrPSRKolkySjwG7ZDrKERCjDprZrHrRw1AcRLpABqmoxj7HfZ77eTmzfmL3vul//oX/7GfuXkc4cIl1v3xUaTxRfQ3tdujc2Pc+C/9t31p+N2bzUMey5Hvjo1KwQKgMMtXWUWUbIsREYGoSGoyGKMYQVMtqUREDI2S/BnT2rk1BswvMoFhAoOYEWKRsWIhqqZ0z8GY0syS6SxfnY2hXDTYr7KITiE9VEFj8PaEdmbYmcl7P8rnLuHKo3rlMbrwiMzOBzdzGAONIsQwpzDnuOTQa1hqiOCWmhHzBHCkAhei6wN13Iz87SWxO+pWTdPQaiES/HT8xt/9D3/547/7aIIdHpGT464fRyzZ1Kq1L8i1Lmn1OZCYDMswTq5D3NAOtkAaoUiJ4sdpioylDKtMKEaOg4oIiJEKbZLTw0S2S1IsGkNr+nsWwFpYGIWAEpyqUywAVxrUEiFPjTWNyw29EEh7VSW4RFu9BpludHStRUUd2eUZoNw2RgE6syteLoYYwBYQUSdKmeu5CJIAfIZCjBtp0vnwnGjZCxykKS8pGazRErphMFROR67A23SeFDItVu+a53HyWFPQlB18ICXiWEDPAASBRmCU+/xGDKWGmqbJVmMslyQa2LM27uPkFpo+X207a5+hHGNL2hlW0y0R7jQFXcxhIOVOGtwZXW94mmECZMwbBCLLdx6KZS1KHsUqArhs79YalR1xVW9tKT4A4JxmmrqkoO16jkmURBNBPpStlFaJIc65AO0RPHHDxH2E4yXrVqDgCOBJp8cjmgkDMahEKBwzMyvsPNuj0e3jAz9uiJx2ujOextiBAmHsWxYNu1t7EuM7n772sf/nn/ruH/pukEd76xg8Wni/d2E171b9kmd72oy3H//Z7hVfSgfBXb7C77iBC7zoY4O05iiLvoo5lZwNOjOvkiGkeUIBZNr0Ewq6/islOomkQTg1hSmORRLoIsZmKJg2z1aFqk0ziEENg9XIj8iByYMYIggRhE5lqYDDuINXEoE2js/v6tWdeHXXXdxyj30ibW3j/Hmcu4DJecFU4kgjabOMetyHQ+rnrVCLKWEao48xtk2c4+Z0Z2d5YwnfNSPnFjPI9V/9rV/7wk/9Ed7RximvlvsMWjo4FYUQF+w3PVkASMypT8S5TExuJf2GN20ZC2O4jjSSmi/oE1iXgu2GUJMjVY2wUmlDLHPkPNsog97MusQWTbBGEwpAbFl5JYauAM6USZT1pmmJVIplEA0hkNV5na6gccYhZhcpHFGi8C0262mHDr3GkrzYr70mY/l/UkFnrG4NkmYg0f+SCOWabFDRPKcq6Jpl5YyrVddt7NNIj1RObXFeShV0LISoEhRjOCQYcE1BG9kuANWomeOCmTcUdP7MKQ5OraA3/Ij8jkWiHVL2sYIkatpCuKTsmOyuczlxbngh2qXTWnYHpb7bjlyMw52X1I4QY7H67f7sKsI53QJpxGwzbJwv1rejIelNPFOUxKHOFKFeyYOWFFzilqNeInvXgClKJATGKCI4AqSN6BoaK3tRVQ1kzZxctuLd8eJ459zWcViM/AiBGjBDmwkdC297dYuj2fjcM7cPP//vv+zl/+hzDrrHWUdb7n3EvYuxWh49Ot7tsHp2NfuT7v/5Ov+139HtBPVbo+cP8Bj6Q8jROfZ3zNVIQwQ2o1klKUTm3FtIIJI7eZRJGTikUm+PMt3JU3EOqjGI0akRAR6p4YgOqmnIRRWXrWmFVOJkwQkmclC23uHEjF4lUVkpnHMQiVGJwLFF44T7DoFBvlNeAQqMAAamwLlL4epVefBB/8ijfOkCzr83ppcwewBuF3BCi+CWHRajfrrq7075mIPr4izKkaPj2LcTvb1s6T/98K/8zS/64Yd2aRFwLN1kur06mqtqJBLi1AhblSDSSy6IFRWyciQCB42a3fN6EXn2BiKrqjdRZKoVtGhy5lXhnCXvs+RCQQMzSWunvtKAyksSZ3o/K2jz2HrKdBYVOlrAE046vYImzrCgTyqHdGUogbjSdpKouv9oBY1KRwektVynOZscnnqeeyjoyspI33ZEIVkXyVUvWNOGcitnPZkwftYIpKs11ec3zFsAlAsulVOvHVqLcNbfHRT02oOcmANbbrx+raIB1YBI2xgyC7pq7juytn/avpq0ZK2gVbXwUA/ZFIY1S0z62fa/TABGRJKyTIdxcJSdRIWquqRziEFLCQRwrpopTzqyxNXKSbT/IgmLFgWtqg7agOcusGCk5OCCCJg8N4iirDHRUwoAQmLFHEsyTJgdABIj2qfxbDzv55100/FMVtKAnWflGJru4rgdxfDEU/O/84ov/9yv+fsH8+tb26JxeRzHO4cT3YtduLY6OLdz6UH8yMvxfT+5esiNjgUTWjod39Ju4ltyGldZn6ZFLAZoIOlT5pSMqtGQj0FM1+UkKejiqWiK/zoLFab20kSpuD4KZE1Iktj0m6KV92NNUsEGc4kykVW7Ar2IKrxnB7IkslXfcws0IIbnBh3rkkhd2BFItPaP6KRbRRUwIzRoLjX8wIV4+WK4cJUvvdBffS+3exVbL+r2xg6eusjtCDcO0fbz7Wf0eZ51XXf18NWf/13f8QO/99iFCzfmR51btoFVKRKJUsga1taXeSS5rAmqBCV2lHh/1nU0g60UEEBhy7LEDPNfVVHoG1NHR1s8xIA4UiBXHOSBrIaVLchvLlHMMSQPCgwiC5gn7NUUqHnelIvUS4RJ3j0Lukwxr/0q5i6opo4qJw9NjWkwSKl901Ja06VrUPg9U9CpMCKPf0kCiSDrTVwUNADOevjeCnoNLTjDlKb2BO2nPV5tTafn3XQxNkoBC+HwUFxf1Fat+jV/Gjhl4Q10UwpmdihkTIVHlnOIUQAIU8G8hkeofeF8FVPQqNouAygMjci7rmculh3nMpMyH5T3zz4Gqjiqy7i3IsoEKqxyaagigUW9lSYSVKMDteyOXM8BLcgT91EBNNyoCHti2LeiXdv4xqy/i3knAFkbWWa/mB+5sdve3TrcP5i1W7N2cjg/asY8mfru6OjgsP9XP/6df/JT/tydxfG57UvxKM63ePvoRjfe4eOj450Hdtwqftun9r/5ep1i2iO2cEDch67O+YnIaJ9jRnhiGgdVFRl6qRUFDUGdE7k5Cy4hikTrCppZRSwXJ+EV2avUjKukNj/2nX7YANaYVSQ1arDCVuaUDcAmWtBIIM8kGoOygicNiaIPiAADjI4hHmOChFS4Dg8Qgz2cw7Egxj7GLmjDaEfAGHDozyOe3x4/8OG4/OD+I+d2/8RnHh3taPeGLfcgyfWj1a0Gt7/4M/75T//GO9/3vgtvv3t7C6yEKLAkjexJqKfGxEMTymHJmYlUqBQiFmwtauqPZXoTQFQJFlnhMjWsqsZvY3iSQJUckTpKFQdShlEHRx5gQExBi2qpY3CKFasBuyWcmChlqvVSZOAeCnpdEW++hgV+Ev7+x1HQeqJFVr7iH0dBo6SvZAxawO+Rgj7jsmcqaH/ya5I4DIlBxMammvigNhadUoXsDFOySTiL9QGy3XjtkqRUeFiUYG5C4seE2TopWUBSeFZVgTOeCZsFSIkngJDK2dJj5FLAdEdU90Qww0KhYjVmSSECuaFR41xtzlj6IIBgmCLlkEGSBLGszJRTVvZACxqQUuEeUwUJmw8gFDxYFFBh9lF71bpigKAmC8x66cLFVb+YH+zPRqNZ2x7cvXvx4vlm2j7z+PXzly/9zM98z2P/+3sdLa6f2905vPXs9vjK9gqHEmfd9f7cR++ufr//lk+g//L05AowwrJ3fNdx6HWsvrmDDh251rqbSxomU5cERVr0mkaaKO/t6y6eJgsod1hDeX94HKIiqKpQQdSBNlwFZHyWZoBXiawunz8qapScSIk5EQL3MIYqti5KROyEiGTfa0PROxmJb+Citl1AwPGuYxbfq1NAHBzPQ1x23XmBNuAJxmBWhnLstV/qeBGb3z/E5DcX8Zgv6OJz/Pgj/qpfXVj5o8V4ey8QLjzw1d/4SW/5rH/55LtuXdjb6/tDUWImVvVIdgpAIkoqMOgcRMSihlKkvn6a89vIkoZSRCUtWBMsm6ST/quqLTQCwCqUsrdUFIWuudYUUjUpttkRMNviUCMiRalOTCikrl1u44Qnj6wo6/s0ySEUJ53SLBPT+gNtnGq4aHknubPr+pGSS/AeHIPOL6eyCUuw8wAnkGURn3H+P1JTbxxc0ofrd62aQK3tcdKXiXZD1qGN4XoV2jg8y2mhScOLT/6FqlOtWdyqRBQtBEFQjQJVkiFV7tSrmJomstaXnMwjgDEkhyKl2WW8lFLWXV77jsiTRRjSnURVs1kaYs/MlR+X7sc5YSdMota4KDKpN6SbCUYhTbDgSUBshK3pDDGLU3JgaEMcSEAq1tGDWJmdMkDKpEzMzA7MIIrEkZ0cHh4E7afTSdP6o6ODCxfOTWbT33vHEx/4p9//5//Lzz72p99rtToc+R30fnt7G+Ml4uH2CLz1Ec3TP3n8FR/W/Nen+f5G58CTQB/dTCLBU4MxDjwabSRCpQKYElCaOXI4zYX5LvmP2fXKcDRR3slPE4sNEWGGMekn2ldNiTdQNgceRCnAnU/gU2jRTHIl5qHlzJgx9uws1SZqFzUqEblm4d18FFeT2LuoEbposBrzbOEn0QNYCkKIWPTT/Xj+OcRjUO8cteQQKPQUtfXNbNYvFY+d3z+/mlzQ7QMsf/w1/vnfunX1io6wg/Hx1mXciec/5M98/6s+i881OL7LznG6VTAREzlmx0QqSQhFWIFMNlN82bNKcFH5o0TUkLWgr75oFhWtGY9EpLlrVwo4C8oqcDookjKbBTYtxE8yrFy40p64rIj38LALCVJzwoTegBxx3ZfrnmdIN7N2zj8qX+I9OorCcESuogAy1xnk7vXlE8c9noqLWV5dO+08UXNxDhE7tgpj+8zJwF/RqkU9l2c49cHOvqGUlpCc6ATBpfo0qdC6CLUuVqcKwQA8ZdVgBkmsdhGzR0mVRJ0JdIojadmpG+eTqxhjjFFVyTF7B1kLrUgOioKZvVN2pZOFdUqypNTIUE5NFyNpcInunaxg3rEpX09AQ65htJ4b772Hd845do69lQRaDgfYQVmVxTU+aGjGzdH86NzFc751b3j7O/7mX/m07//p10wec4fhGfVosIflToj+IBzfblpM3h+/989uf93n0BNLXAXd7nu/21+k8RK0Cn4MHPfdMWYtu4NVwXOYqWL1Q4mIEg1svxZIGFqnEpFz7Jxza6JYb+QqMnzF/B0mdmDHOd5oCBXbBo+okn9irFxaTfJp9wYRjRIEC7VsPsfsAM9KHIFeVw06RkfoIzhQE3QSMOoldiuEvhGMI7x40BQ8WhCcQjvRRaAlmoAmRr9c6OG+XMThwXw3KCKWI3du/+D41V974cZiPNtdamxU5+PJ7Gjygo/91Ff/g09cRLBDLvvMilWERFvvG+fYwTER5Y5lCSjT8uHaEkov8vCV6UiGxfo4o9oiSxddAjk1CBtM5EEeVFStVnxG6YoYunlsbsO2ivNcRKSfd+cwXTRopErMsG6bnzw2gMr15803D7UUjv95HV3Gv9oCh4veY1uiE4e7pz6kBqT5jolyIALKjmCVBFX5EBExRMhSoFkAkBgzmaOmJ1USFowBUukZPYHgnAKiYvCfwoMacAnCF1WY0uBUsqnFmd1KVY36ZxDH3EMObZmYJBW5gpwCcp6mBTZTdopGKsSkOfrPzKKxlImj0u8C9ewYCCKRYcqJREeceRXAbJFrFRaITzFDQ8+NE4q9I/GaQje2GqNX8sx9JLDCMSAkSpAW7IDe6lyYiwloG+RSwkR17NBJ7LwTR7zqZt5JuDhu7zRj7eHH1N64vv/Xv+hlX/bqv4fDa+iDztqFbE38jGJEH240YWvM03//I/IDr+JuGbbhO48+rMYYiYOIBtVMOGeeCEsDDamzrVpmkfnACbIctkEARFF7+1haXQwwNJHfwUZ4WNGSAwwnnDkoyLi9wYhi9fFQRoydgxCNwkx1JU3v1eHoPMY3Ux40AAmWRw+X0pWEADUvRnOBmpK3ynK1dDt7HFetuuw7QzX1CBZYwNfgbgAE70IInl0fYzNue9KVxq0XvgDf8FrVMD8gN1q2IS73b+sDzX/66m972Tf++qMPNs/fDdSRbsVwgNHW+eO7wbeHFhAXQq8IMfEH+KA9RNmRcwKNfSBVz67nmCBepA1SIBHmFxrykKM45rfGnFOc3T6zLfpsFaV8BE1pT0uJHmjBAErCdVkgRTWnuVJ1zhVfM61rJuTepDHrMc2j6nUoFEQCsu38ROupF2t0m2r4LzSz8fnKZjzp4td3aC+8UVYpFb/aWOJjTsMA1jAi8+I2aEhxr+Ch5se0XVBJQax1R5i1+6yNlbwLAvBUZS4NT2I8Uhj+mO7A/pUB1HG5FNNuLsWOpboLy7orWxwZni8x5rshQtakWi2GGkwiIhHJIHB5EnBuIVQy7ylTiKSLY1hn99iAVbVwaGzkwUSJIGVFIBXAPFCojuGH3HjA6EYjoSBxVlFIQ5gxZf8q2xogTSE+TU0wWB0zkzVHUZAFRgSD/UQEGnPDGqnx6LuWGxAL63g6mUR59o5/6NxuPz98+7MH3/Ddr/qMv/Upyxt3xtg6utyMj0FjWgaaiEO8e3n70dWPfdnBL/3Sji6xA7/ykNEKGPUCEs0Gk/kUyWtTLbNDACypLi9yyqpZc8oz+zRxZFE7JqvSLWjdWmmynA59UMEKk0Bk+1oi/ITDwpOS6zqOsYVq9PK8pNIGRQHBCDwIfVK0BFISUiN4U0KEgHLbcya1VihZaAkZGbX4J/GARVoWW+gCA2hcI4IgjrRfijz1jPzgNx1+9ivPjRe9KvNqevG8HIX/82Wf/utve9trX/vMoxfPPc23t+ej+WgV7h61W9CeUv0cgUULzRwzkypUVDkXrTGzg+SkqQSKWt1WajRePHtKGXGakiSz2Iuq/eoyAFXH99R6C2gS9HcPNU2HKdBiGpZu1mQCg+r99fNy1fDl5GHJLW54ZHCu4SjH2gK2/M5ytvwi0mmXWE+Sw7qOfo8OZkDXmIqR1OcAQtRnro3oooSBjL5unN3WlRbSFrXyOURABQIDHzhtDsqUzHArL7CthmpvJXnH1TjWypeZIyMyAqnhKKrIApYyFtayYWucWq2UOkmiqoKEWAuOZkEtUZWU+V+NFw3jEqKEKDFKF6P9hBBDiJEz9p1ctsGvBJDrbjnt5A4ZyjNn0WVP0ZEKG81koT5VAOydc6SkKbObiCxIxAz2RA5wYE4/cOAuTqdbx6tlEDTB+RWmzez2/tHh4saLXrzz1BPXrj9/+C9/9NWf9oUfv394fTw7Wl6YboULdyFt5Akf3tam23tv/LPPHP34D26H50AI+5DpuJduFEk8p0Vd7A5bqFFgRrUtObNsmEAGEZptISABiULEKgs0z0+ezDMBaODUP6pqiYZb+mYqmQDSRkAAZNTT9AjNKuk1JVVEIVUH9mBvyerph3Osm4iUlX0CDNWKo8WUFBvkEqN1L0nQGpD2l0H6EiADZ2MQRFYqq8BKM4bOV8tffu25//az3WjcBA0c+znzvuj9933tN3/uSx71T905vp92DrzsyWxyCd1ytbkMk81IROopubCkIFqDHM1NrruNcEpGWjNyzRUlx4auEJEjTgh4avSTBrWYZVY9qJltOd2YDm9u/FTAFqhaX2mz5ES4CEDoTOijxkkKhuCyl5+MhuQcg5Mv/8c+jIlMVRP6cQ/A4d0/TpDwJUNEq2P46z0gkRG5EjFDZXUXPUKZpyIComgSS1PqSQ+ASUlSLxIAlBO6C/eQ7edCiRnLKbwOzauKa2vTP85ZMvV4Ebkg0eVPIi9UEij5nOhjSydVAGYGANuMB0ro1Na6xm0MAq4jJ/nBAfSkPhtSFhF2ICdoTBytNxaRqSdSGL1TynfOo69MoxjMfEkJ40IO5NhsOxXE1GQaao9jOQYM4uSuJ29jdCxzCs3WeGe6zXPp5iu0cLuj7a29p9/2tguXHv3h//BzD37A+cXBrXGzQ+MViLvjjiV6xxi9aOH+YPL1n7b878+PRwtMRh0xL3q/CsHDX5x0zy7aEQ0WtKUoicS4ZqHwMN6USXOwIdXW7tdExT5NRMRa2HdqoI4UFrJL39Vi6cK52oQx8k1FRAAaBaFVYe07JoFvj8GzZmVzTQz2hJQOL1bBTJWkpCNLFVQleXW2MyUMbePpCARH5nmKxpx0CCIKnfqG4koj0E49HEN1SXE8A/7hj/SPviQs+4nScnm0mh3vdov/8du/+rmf9i/m3e5WK3f6w2aEPoy9RokqUGWKkjLwQOQRRRDZhJnEIpzMK+kAuJzkKsnGtJRn4+Oq5FCV2JdxL2qiqG/NjA3l14VTB2qFkPOgAThBrNzZNYgjL9ty0XpON6ZYckn0UH6UdbrEtOtYtkICQIBEtZFLE2DI8prorU3vSW1bAwg1epAqlas0o9oUY5B1NXk3IQ5Y2hEySxQs7RNUJ3ycONvJY8hFXdPo5kpWd5mfNqkee7DSrEwIwXbOkhSZY6/M2IhoklEjVkJQJi/7vEB2gVGJUb39IKsJl5np82F6U8v2m+4nW9tlXMpz6ToTf77JbJsInMIJrPDPOMCGXaqO0qwDXpuWi5k/RGz0TqSWZqAaidQ557N2No9BImtkiEOECkMd1LG6yWR86dKF+Xx+9+5djZFUxqM2dKvXvfVt7/dn/syvPfGf7/uA5ub+Uw4HUa8dLWl1OPezzvd+5V4q/F8mX/y/97/xZLMTsTW7ebzqghovqN/B0f6iTUZYpZI02Y6Dhirc/AzK1j0N3erMV2JzIqp5sX5clQtVS10xW2hI0RsA7WFSlKwkycM1IDCipxhWjcy3MJ9Iz2nfN4ROOUErBqOvSX15SDMXyTIps2QDib4zP90wJoNfUHV4VhZj5nTspo49NAYNIXT9mGT1rOD7vizuLybjHekaPT/axh7m23/iQz/8n77ms2LY99yMZ0A/cjwiGmzMwSgGEmVd2vtTuZ+oErho5zKiqogxwkq9MnZnJ4wxRvMLqqCibqq4zcPyjooOureNyZX9WOzfanUP692ldNbquzqcBNX6HRSfbN4tWQ5i2pysjLvK2jrjGK5LyijVd2vnqX9wmq6/91HsKpNIB0op0/l4d1JcTmkHkHcYbIxdYqGBMggZ6hWyct+opKTiIKyweKAmuiJOJbdZmqkaOtPplFWtJz5VVAbFnB+JtWwUYgxyWT2zuU7BBLDgJDavUplp66NjjmzCQYzBJwqisKhG4VQwkOInQEqAJyOf15T+xiAHTcrXpJqVSElivRsbFCAkwkHS82t5KMfsnXPMjtiBHDlH7Mjbz1xWi/nR7my6M5kJ63hrLIh3n9//ypd/2Y/+4s/dZfWYTnXsx1epeXSLL7vtKd+5HM6/yB18X/ycT5y/XZqHz6sE3D7enrrRfIlFCFP04kYHgGxnTZDxZVWXmqTA9tpBVTHDEzkHHjgg0wOqFacpCRkDCQmpCKIhWuXDSD54mfX8Out5Kn8qE2egkQtYeBy2PShM5pgeYLqIeyHkymISyg5llfpTLgmIkAgJgiIooqasfkdwBEZ2yHNWfvbhNQJBEKJK6gpoClUp51Y5B0YXMsfIEUYPnz963fXRT30JFrPFZNUceQhh59xif/Yxn/EXv+Ef/8V3HNy+3O64iVK/vqWByNpv5iI4G2ZSMBQUFSEXvlrbA6FsJJXPowJSkwFDCZIyXJpIqXhNBarOw16gj0TiQX+Ensqb3rqPX2Xv19hjjnGsn0GU5DQtkBcq8r5C78bB6/p6U3GTZpFWybjwPTatd19HZ0vDnGATZq6/vqF/qNgo1a9UwqTl9+Ebxoi5boGzIqGoWjYbCA0xQfuSUHpU02gbLohmArN6CLySkxTqPfXQfHv1uUgBiSiERCkKTDWtSXlAB9oY34JBq2rjXeOd9651rmHXsPPee++HTuGw3Li8/RAJ4CxdCuwy3pz0sqYFYLtTihdWVwYUDCVVVqGE3jqGy7PonTaOvKPGsWfyBPtBy0S63TTHRwdu3Cypv3X79qd8/Ed84Ie85DWv+dI3/84vz+/emO7yimIUVXnK749le+r+4J/QF/1NvdM3D104Oj70qhhhtBJugW2PO5ADbR64hMXdemEXKWUa5CH9ibKvZog/VyTn9nTr8p4Qq6po2wKiqGBcrKuG+iAiSR3nVM2eV985CaMegu45vPOt/rl3MJ4HolqkKxkp2dkaHKZaHolsvYtoQZnTI6R3193Kgr0YrXKVZ+kUDUFjRIwAiOCc895pC9wK/pGWfvq/47deMRu/SPs73GzPVwejqxdxd/apf/sTXv5X3ucdNw6m0vl2iAklhpkstMy2Gbok6iSmWIsWQFmkzEyeq1R0zUQoquqIHLHLEDa5xOVogZbkaOZVRpRW5Um1VOvZ+mfjGCZU1kwx0/v3UMREVHRObU0nfafDyf9I8/+MoxCsrb35P3HCtaMeisE4GzyWtaucZUoTEbXgoqeopNmpJjp60Y1BbwBjHFPilHJlq0DRKHmFAitWS/RplMksbgCgjjRbZAPmO3hD+fd051VGCpELUJeKUlWBBKQpHHI2ATsFYoaKRhZTSjp9UB7CUsSCSvGVqmOq9/zixxXSKHIcCZZn5ol9aiDAlCYgGc4iCY1nBTOTd6oaVbw61cipIlEFasgGACM04MzNDUCVPIcUuoFLnczJEVHXxDZEna8eevSxtz71ZJD+z3/kn37r63/3jcfdOcbeBXzkX/q4L/qqV125+MDy8IlmzNK8uPnlr5p//7dNPTAC9oFd388DsT+UsN16HAbvZ5Be0MVt+OOc1qYaoyImhCC6hKCZdx81sYRptXrXjKZgZnjiryWo1RwEGG5A1ukmUbwayjfgRTY7WSpyTElsIixwz9udHo4FuIV/987m52+5x1j/8nb/6PuLOkbD1JB6WLi+1J6TlcmSwSUAEXUFQNQUY2QAlkSThATDTmI5vWpkzGnTsuUVlJ0R/CR0lIkkqs5GbrU6aLHjseRJ9w+/eesFn8WL342zVo4BOWq0Q3fn0z/+b//265aXL00XSw1R7H6jkkgSOZMBRQy2OVgIkBCDI0p8byJiwBnIgaKIhMxhQ9mf8NkKTi4l0vMGDDnXdZpdYnMECTTwZk/Rst3aWKmqr0qrFRUIBFBJe82ImELjeuusMsxEbGvQKOlTGgmhdB+3WbPNP01ekcNKDE+1eVU1gIiUKZFzqhrDHyniqWl2NU1g+qtCoZ74VAzaVoYMNyaW+COV7ZgFHUDihB6qafJAMUOciqn2PsaoEiFCRiqesA4GGnamTQJR6mGiwhAWdUJeySkE2pH2pA7UghpK8J+QCimRjoAR4AGGupzugIxwBUZgCBMcKXFk9KQ9kRI7QSPRC1rAM3xqnuTgRktHgYxUWyJFkeBVt13bEwWrZBUyK96othzgiUZKbY7eN0RjdkG1J42ESAjQ3lHvqGvYR42Oo2MXuA2WeqgUIyh4qNeY1AaTqsoqtuq8Oq/OkSdyiNCgFBApRJKoUSSqRg/1IC+AjgDHcF69C96rb4hHXiJFbXgObd0Uk8kRhTauVs1iu9sjovtf0r7l7e84WPa//rrf2r2sy+f5Iy6ce+HlBx/rz7/+x3/p27/xlXp43E63HL2o+e4/e+NHXh0IGM1wCAVwHDgAq7An8J34EQuOI3VgNAuKAqhKEOnV5dZccOyEKRKCIgpEHcgJcbD2ghnrJRZQVERFtEwe8/VM47NTZsdMYDXEw4hELJ1VE+VSnZ5ARMmuU6YAjuZpEOA4HC8wC2jhsDvqD6HPSRQv0QMNqAEcIDFZwVam2WsMEAv0REWv6ERZcrZ/gm5YQYIM+0NdYoaFJzQcvUYPODgHq6FhR+yIWqhLUcykyUWVsOqBDgxgtju+sxi/+h/wjZ/qpx+sq95NprT1wCpekt37vuf7X3FpjOeka2YLOJ41I/bjmZfoeukRm37EK6dLGFs6NSqkERThCCkJAUJEykYmGMja7oAtCGoleYHgnGcljeqUGuIW1EaMEqeRuqgUxVZKT9qrdKwr1hVJYJCilUQAa8CLp4Etx+z0FbACAmmk4ip5Zi+MyIjMQhzhIvlAvucGYAELOyEwqAF7c61805N2GkPqACYMaQAhiSyCaCRiSmkCPLNndlXqdPbStPwkYMdCOiwElRSGNa0qjKjs1Flxp4IE1vaBOVhHdq3Sw4iYOGjKWSpvEhGYO0rc/9n3ZQIJUuWhBzGSK+MMSUvcYC5hRGQsncIGR9S7DQ2AI2X9DusKeKrpX+9+NU6yYcZb4V/6U4VUDGaypvpyyksm8YHosKWUE5ZfWZkr98quLiJOhh6ydrDCK8WoImmszeFYu4GCvopAhERtexSoMbYQETPltggqaeeDEjnnmqap04lqQXHKFs9kZmZfwhJWzp3fZzOTATTjdnocmbl3iv3jaTuet257tOX90e7ezhvfuNy9fOXNb3/HlZds/dpv//Zst71B3dZNf8T+fan9zV/7t79/4xlenb/9mg/a/+3fHvdhZzLGat5F0JjRturhiuWgatNNBFV1JaRrN+hADlBRgwFyzMS8/JK2WHttG3CbqmpVbViLitmwNksJZBBB/rgqRFLVswEpeXoUJPAyjXNwh118yKXmq3YnX3R+9IL74UrhrVgoDGIgW/KosjVMKchZIoHMlj/MYCbHbr3Mz1LuQh+dg3OZ+MdkKIpGoSFSnW1/AgDPEVvYmiM+v7p7ofHPzvGa73Ph9XN3EV3LK/jzF/jgaPd9P+BfvPZlq1uB5OrELQ7Carxc3Y39ZIXZJYxkVjBNZCTaZqaOb1NumKmaJRzDsBORJ0rkSuYHZ96CU5FFyjWua9WM9twYsmArNze1tnBkNnza7ZLuhnMoDLEx5QBVYUPVQYoiAImka7awnBCzCog7E5TQ+gJIU3+v6Nw6VpNen415FMy9XM7+3chx0NKC9gTeu/5OnopcwMfI2qSAWZbVTKnoOW0UKb3x7Acr2FB6pBz6sq27jIjZQwXwGsDrYlAnTtWSTizG61sGd7iigjVRbVmkziEtThFx2WUrV7F3LFlwgNtSNF492DGXvGVvYTA1Ezx5EsOTcuq3bV8feCDd+kPlfbIhK1B2DCZiuzFr1GQ+A0PZ6BiYiZyCKfrpeOaJpV/cd/HcuG0h1K1ke2f8jieefZ/3/7D/+j9+dXrFHxy/YboNHvkLo70x3RnNwx/6vUvXZ3d+9FvxLX/h/E+/abIKO00DiX2v3EBU5ssuAvBQh0gaSdWlX4WtdRCAQj5G8BSRukekLhp+eF0LZb1y2IHYIlblJ2b27Q0ZpzrF4oQEr32w5Jagx0hUgG6MyWV96WPxscdWuJoDmoQcbLSJTBRBTKkLohjEwgTvk8atA5drheoDYk403EQdcSww+sbNE6GJ0gfAwS25OfJMOPz939bXfvtO+0Je3Vl2E5JnwoUX4BZ/6Cd+3Ld8/SfevHEdrtly/eQi2kXb7IgcSOhXpZ2YxTmM5NbDIYdS6nEtecrIBhCD2HJCq53SJkyrBUh56WWraKDmsMPMrAiN+XWa/UxwyhkeNKeqzGlCzzV58QK1INZZ6WU0EJnBYu5qTAl5RlC9OKmgy/tWaF60zYbaOSmMTBX2rWkwNz5Va17aGPr8fmKFyW+m/Lz1wMCwZ6QX6xulkio4DbTqkJ6icABrVUGUA2UlZece+0DZrmGYSzY2i8TUM5oGZR2Gpmw+F8lQVRhqJqRCeT9R67DDucdhGSzR4KFsBQ0swgKII2P7TEYSZb0gqiLijF0H7EENcUPcgL2SpWqlCpxU1cbWyzfmRa+qokEkJDXNlNsDJI/GGfOPMhF5y7XLc+cAhg6DxpbvxV7dIWTEfhZx8/ju4vjo/nZ3+9yFtz9x4yP/3Mf87K/+JO0ePXfr/x01iw/9wBeuDg/vm+9OJ8cLueO43e0ml77z3+H3/tvtq2jHI4SwOu5B8CMPwAMj12wKZnabkMEGMEcVJZBjg1bthx2Tc8RMTGdt2KpqiC6nQO6wbRc5kUoMtGReUqrAKD+D8G8shI5BDUuDle+9zq8c7l8I+4l83i5J1kbACFJKqhQy1VJG+ATZci8/JVJap6kxs3PGazB4EinX0FOMGqOW0wxDEdB0CB6Y8OxIMfJuF/zanw8/883Y/WBH15Z8haldUVzd3v6cr/y0v/p/v/TWLbc1wt2jeGGmB3d5d9o03GQxoWLS2m3FXJue7ff0fipUKW6cGmYOm9Phx1YdE+WWFwP6mc3nYuukJzphgZZ1rWrZWkM1LxEhU5kmxoWMyRpqQcNR8AH7UtJx+SKWnbWh0TbA6zUvLU2Q5d5I+pEkH6dnixHByVqah42b0/ozg36798EnPnZPev7T3BilgSzpLE+B3u1iR103Iigp0bW/vhtnMRlLUBEoh/9PPUhLAwi7f7MvNqtH340juYQJUALyJLGCVBypIzgGp+RFVjU+2CHVlKqnrvdVC8QnTZ2j7cVwSGhAlb3ORI5YPB+FRTPyrfOO6Pze3mwyfccfvuMvfuanft8v/tQxPb7sDrdnOqIrn/6XPnZvp/+9oze9/XBrevHS6Oh4trr5yHs1yzjajV4XK0BHI/KeYhcoomWg70sgzgI2OdmZEGM1ZSnpjrl2RRMGYfKyMd1lIgyOKEiCFQhZaUva+hO2mE9kyyKnX5Vf1/xLSmnLCmjDsYEDt13TRJDHGNhdjHWIvWhp6AkRzYZvejQkHz72EoPGWEoTySAOYqYMZ4iqFZpKemTUo5dZtioDP4+eKno4eLgeh3Sk50iPw3QBEsSf+Qa84d81u/+bHHteLZvLexgdh+OHv/lVX/Wn/qR7/BZd9O3zff/Q7sXjHg07G2q26CYpDEtXLRJVjg3Echg8a9ZsKOJgga5ZoxsHkNJYQcLDNqumk4fPVWt8wzZM7xNIlFWyCs69ZRNrd3XzlGaHirwYrSYAOwHWrjXceY1L0LCcTqZCr3/xFCO6nsGNY9il1sG9jc9Qhm6wvi5QvVOrCCI6S2WdmcpNZMuqyvxVBD1DUQ6PtIlHV5BmRpPzpJYBLR6HYnNzTh8AijdB5LJuEC4cpJWI2kVjxtZd7r4TVUMepXSGkvJLJDB4ToOKWCDPYl0qSW9Uuz1jeDIGNc417BIL3ToQj2LdpE0cpCi5kXWJjZDZFOqgHnoYj190/nIXw7Khi6Od2Wz2W0++/fM//7O//ge/af/Ou/wW2ub8tHkAq0sPP/bgX/3C/2P7pRcv+n719J0r8/2/d3U8u3wwHq3cck+9OVaOlOMKcQUQ6QoIoAgWogj7YSFEEhlgBDN+NUrWdMPQndxua9ndkM51aVxbFabBkTlgC3lh+jUZ4dAMDSYSDAKNA1EfaCXNAk2cACMAI7GwXvG8RDRG7YOQS7wcthIK64Cram3sK2ZQi4pqgAbVUNwBYwetf9JXYABZ3m0rDJodIEweXcDSL4mAzqGdjiK67/vMcO3xrVEDBxzHUXPlDmYY7373D33F/Vemt494Z7R1EG94XJivjqyxWVrqTJKGa9jsB5Vh+6Jo7a9Q9kwor0RLQzYSx43OzmVVbqj4zICR8jEsTjjgAJqgFQBCnMWKNJVExLyUpcgJkCKMSFGHQXZyFXFK1ShFH8Oy0jVtk8+2IZUFEz/l2NhNN84f6/AYBtnGupY76yiZJ1TCBkQ4UeOz9kTQE2qayafPMYBU0kwCqMt3R7Z9sXGzoa1An1qZNqWsrqqhJErpOOU+TnIGbvDbCtQrOQOqOM2qA2Li+E1JPJZpTYQVNR7qVFQFDGZmAUQCD/uqakIeyEiXMtmKUe0ykVfqiKFKKgxkOk1RRQvqHBg6jiCilWMhHgXqGnBUD/OgSTWaYg1ZKbGm/Hxv0T+JahaESx1biJSZSY1jQIjIwXsl5sAkMqG9OR142h1v6yL84dGNr/66f/g5f/eL96/9P9PLj6xo0XS+jROa4OZT/3kcl9dvheaL/uHozpWr8QDvu492+9rk8P4oIJao3VLbFsysEJo0iEFX0PUdHgmJUsryysYfL0i9D1Vr46t8ZXNGs9yk/5P/myVOTwcNIRVzWGWD5J5nw6nyiQCgFwTFqAELgmDFmORPUa7XMB4V7zh1UK0VKKVsvxqYSL/56lEoW5o0FM5sPD4VeGjNvEJqVj4axX7VCDDlXp0eRhq7ZtSv/sQLRl/w02iO78Z2Tx89nryRn789uXz1Df/px//CX/gXL77cPXM4abugs+hWbRCJpD1DkNITHXEs2VYk1mwwgETRiuEwyXyxNigOtNRI1RJOjVpEOs9WNAsgILW2cpuVyWvzhWT6rXlRfdK/XClrUcIkJttbKjZ2hiNVs6UU4hVEFBlR1CuYrAGeKoa6YlKp1M5AwlFQiFIUDkCgbdFLVe2nwLoeJXjAcKs0xeoVUQBJ9js5svK3zdKN8sinvm8MEKSJQgS5v1eNSq99uJywQnUAcCWv63CJnS6rdGaGK5UFpyMhG7vBxgcKyzNZ1W/1fvpKImQZkCZU1lbRJvX5yWwuCy4SYja0HXFIiFU2uwAhDSRGquyqngHpBhwT534bph+YlNEQe+KMpapqKnNq2DkDcIYY2JBhXSeQyPAgBd8Q086pKzfBwoPMzM4MNdkVncfl+ek2z8Ozq8Of+IWf+ZyX/63nFzd2L10NIYya89wsyW/NV3cuvvCDJ1df/OKf+CeXXX/pyhPxQ+PtnsH7OyJYzMJK2I/HnlgIzMKIElaUsy6lUn6qKilWqQoI4BwTaUSdYF+TDpd/NcMeyMZa8oTz8FT5MYO0nDxOClKtlWu5C4HAs4bbSQRHCE89TWYRXIzhhGiTc+x96om2rooBADFqlNSoJuMb7Nm13pW2lpT0r0QZkraMhCG/kCgSpR4EskrICGxP+gUancABS2n6nrapUT7Cjn/9uxY/8TKMH2gn99+YvnF2fGVy7gWrZw/f/yM+9du+/cPeegMPn38U2zH24vKiUY2CCGtH4LiOZaGygi3376RbU6ejuRTTsy35xJzS2krcOCqFsgbuGY8BskKMqiYAqYLRusWoolCtDbJQS0V2czbserUcv+Fy5dFOgTISFomNLBQ94aVv6LONHeneoEER2uFsZgjz5si7dBfrD3TCai4aN53fZ4OxCJbNFOehoUHFMBF51UBqydxeydJoCotKudeixFMlSPmrrjV4jaXp73CD3DgihcZISK1Re1GBOIa3Lwqp5fcwpTsx2npY6hYDWCJwSWs3YhAlRxTztUqTKtvlGrRBO0qGtgX4IztEMW0txWaxMnfPTa/iG9bQT1yDXuF8iHE1Dns9t4pjHxeePWgUWVWNPixVETA7gNMyn8XlUduQn7U3jxd7e+f5eDXu4tGWXN156Prb3jp7+Mp3/eJPvfR997rbT/fnXjJbrhajRYPGd7Pj1VGzu9t2b55/zWfwG246R86RmsPuoJAY4VsubVjrFypgy7lMT5asQ5XEhmpTn3MPFeRqdVyLZpKZaK4SAMQIbioxS6XwmpuhFI41Yx4xl8shqfmNBXCK+awKCqDWgyQGAeA8Qxl9gGPLrrPeCWbBqgg5lLyMbKQYH1J6KwlrhU5U6x+wZcKs8RQKNh1MsMFjkFRqSEDKcNLBcoc4E6ZpCMfhC7+cP+pL2vk7lpNt1qWGWS9PbHn5ms//+6/94acenrbXmiNaKLWx66fiVl3vHO+Bb88XkVvPRCIBUZh9hEoEOSchWHQ3iCil+ggR8aCYbVgWhUEPBKfJWyUMyQai0Ny4mQAlMXdECNPg0v6e9Zv9K2vTpMYdBsD6GWJdPxCRAJTEDmTXANXNZDcMR5zQMNkY55K6VytVR15EMq6Vas0U6swjxJpsKaGpLl13EGKItStM/epVVJWhLpPNlRoWm2VvBG0qa/l2Vt5U1fJY+MporQrqsPZcJzHy8glOvalKPF2NWoryLmZrtfT6NVRr48WpR1rq+XJDcps5FMbeQAAl7U9ErrBniQ5FmqIuqg/KUUmQGDNyLf8GnFL359YTEpDacUIiNIjEfEhK/zUwi4k1xccJoEGdRFj+Nk2DA9GyocDcRsw6ONWVh0/EGkN2rTmqBGlGrW/d/PDo3GSm85VG2bl4/uq53T9861vf533/t1/7rf/4Xi+6jNu32/G5yfGic6tRvysLRZjPdl7EN34fX/np/Jab7cRzQ3DkGkeeLAHHN7nWKiF8NayRYbxUIFKUi1oBukGMBj4LsNGt46RpVgaTiJiHVUs0NAhWSeXeiVjLYsAxdYRGOvkaSI0KJCnG7wD+qiaLWTU7w5Z6kcU4f0fXTp6eHzkxgpnYsbOyAU/kqLo6ZWxDIXXWQVl4g3beWEeU0XOigQJJFUgppO1+s3CTCf/Qq9s//KU7Ox/Udjfbpgnhxpa8GNh95bd+8QOPzv9gvrzoZuOJmx+DOHZ9bEc8X91lxmza1GZvUUy0Ht4gIrOaffIRqWR9MMgTJUVpg1o/Ba3N9fCwYqUoiFBBqu0yxuDaqk1ynml51hZd1hL1mydGb+3S1T2c6sGfmvGGOsdXS3uQYoOD1vDle3CAnHFkhwBA3ozP1nsn739YU+swdznuESTMGWKDd5DMVipDj6Sd40nP9LR3UHa/GrfK4QUrIbU+wZro3zL/MltZXpJAsgZuIFJ1OtQlpqGh1J+DKioDsw5irUqy+ZzSldgCg2sah3K/XM66Ne14649ltjyQ+HY4J9b6zDngCgaOof+hfR7Sd7Gb96vze+cmwm0n5/Z2DuLimTc9/bGf9nE/+IbX9leOlqvnMT0P3VtMLrWrlkfcLrf75lE891r/FZ+0fOLW+ELDY4IXddGaaCViCc78zorq0deEBQWNtcnKbf1MZ2sm2dhw3mthqhT38KbtjkxUJcPaDilq9B3JYmJShpCu5x3XsmMKNN9sekeTH5DUqwplT0BgtFWW/Si5MkMZ1v8PbOQhyZ0p2aoGtibRHK6EE89b3s+3aqucrRp7+DurUVdSckEG+ygqsMRiOt5dyuFq1R71+K6vae7+Ds8ekYO7s8kj2h0c9YEvv/d3/ugXklt2ihDbybQdjXXcjvt+ubXdHRyHLNE6kMClMJQa11dhblAVA5sKMF0OG2vNzQ2QwcYEESDTfJOoUCpsk0EpB9JAGhkBGjBoSV1HJ+qNpCQLbNI8VMcJVbtmB5yl1vNfqezlsQAiyAlYGNRC2cXvfcJ7HEPCJYaTl+zAsxJRy6Isrzf/mnMi1vIBtbIuU/+fxCGTk0PzatuM9VHVdDJrpQEdI6rvO9XuVt9OOFGuJbFbJyuVVy1wexby/ABpOHRQeczClPIwdchHT7ZMjglsRLeHQTEnlDW3ZGXnBhuEAYbk0JMWf2pIQWEi0lXjGJj0GAlFR11DzDyLzBI5Jh4SB0vZYyXnmdjTaDyOvfSHy8t75xX4w2vP/vUv+nuveu0/f2b5ZN/Lzuy+fXXLWTNyqzAm3MH8wmW841V4+WcuQtQ9XmkEBys2sU0zm0M6aJCN7ZNPM1ORsiZS+o4RTwAomePVUkmlS6cspDwcg+SUHZdSeUs6naNkWQ8SuHaT6zG5bKumVPEEZ5JTcpYfSYbxkeFHw+IxJzRPpCZfOifJmftmNx+BqBDZNMA3DbrKmCdm9tnXyCsPtW7nQQPF/KxhivGtQzTYioJmC89eH33XyxEWYfslmN+S3Ymbxfld/34f/unf9Z2f/M47++PxeUUXpYvLndb7PmJ3urtaRV736NO4DXhrBFIcwDqO1UeZMuMtHX6qHbdSCOmcLu9oGbGhshmXzjX23JR1vaTSRYXlJJPVz6+lz64LI5XEbfsp1uIfwU6Xv47KIC08HmkzAzxvsnhmZXK6Pr3HsTGY5X7qN+sjCyTlGtlEu3bSli0nxPolkmKPkGK9G6SR7IDKKcAZZvK7eaxt45VJu/HXkkVE2XHTTLJDROpICXH40eAS4KUY3BvTsGnrPHHPiQ/QlLy9Brnqk6qqGpGRE9s7LMjMBitRIkvSbD9mfiP25Dw5BpX6FU4li84zs0PjeTQahRAuXrwYpH/z409+03e84gte/Y/u3H32frk6de/f33FTH9zyeX/nhm8uXD8XVr/815t/9A+6vZ2JyGSJeChRlRnO+F5JnQc7gghSCVyBwtJgbjrkeRGybXqKUm+NQdesea/F8bc3KoM3Yw7KiBXySxXTaL6NclQ75ZoFUZ0xvSyXyXxbYrXBlsNT/lp2JmZwbiByChJhxrrbkgABAABJREFU5ZxExDy0GcxshZJVaokH2k/M/d11/fbWhxNA1d85t+mzO/F+RkFW/TYTQn8o53bD6/8AP/TKlgHX3tLjEfZms9Hd5/CX/vbnfckXfOTTN5/c2r4Mda5ZhF4nDbp+1Yz8QGhHtlJEEVVTCNpnUG44kGq463HCGQfRKX2RTKqNOMG47tjASYGTWjyoLpyzq5zlsNd20lk3c4+bBFCYgqvnYiIu6rs+8wbOWXTaH1uV4bR9ohzDmOSV9O6f1p/1B4ISQQEaWquAcnLxho/PVPdCtMlc/0CldnNi4/AJIUCVE86nZDGqMs0Ax6QCrPZJRBVqdHEBkjxUi3nkyhjNzpqd06p6PLExgULV4Ih0CaPctS3fpFyhEBWNRM76UaWqd1WAiRnqM1O4y8nNQjoWFea5R0cYR5oKg9y8wUQkxR+JobCeZYBTldloerR/dPXK/XfuHDx39/kf/qnv/TOf8FE3777l4vY25v72/PrO7Nh7L3jgcPvc9vxdV1/7JfFnf3k5G40PjjEaY76cjqgPSi7XyiPVPUphM9hU0KA0oEkvU86KAVItgih46I5RA512vnQ6yciC5nqWdBkhZVVAJXt6ZtcYC3GxNZMnrJXJg3InmzJZpx6TEpGQMhQEZbCm3bV8bqhWZxYJwx6DTMFHoNzTT/JeUKQy3QwBpMOlKVWN232KCpNBtVxZF+VBdO10WZ6JSA6FdzA6mi8xcpdid7w/2W3xiz+Nq5e7j39V272ObzcYzfcubR3c6L7yW/7uM/vv+ul/c/3RBy7fPrg+wfZqqSEetb4hsq6gqgpiJSWnQPIUkT3fCHUG3jRgorRVGG1JZm8bKEmHig+k1OY87OYmMBNJpqZR1ZTiZuhNrulNMS8kgszmtIIUkyzacJTs67LGCnBvDU5DMZ1ueHWMlAg4JOQZcFwF5ajaON/TDcINc74BU9xLC5ehTr+ejcVzubPiCNtuYtVKRFpAUyhBExF9cjZToV+iw9+4xsY7tQlWcuDrkgSj2LVmP0Sp4Iys+k6VCFZFkipTUjWV5BwjpgRDsxOwQp0vVebIHoDT8rDJnSmrykNd5iIYPESCaiQzwHPINAmlmePVcJtlYf29zXwQQgrbqq9HwD5pxPzetejjI1cfuHbtWjfin/rVX/zwP/9n+ji/OB3jYI7tSbO7ouZovq8Rs213d/XP/xJ+4nfcdG9Mq76JoV8etNMQ1CsoGCMQABtHEKXdbO3IzoV9Yt1EysKrYAutC5FV2FS2Sc2FVJu59pmBUyuxMKWa73TeCAhJbu+cqDGrpjtFFZ7qJJqYim2drJybDbIDOyR+RwgSHU8qMIfGVGZiJMRGECOADo+vyVEDbLuoDO6T91MbzeZtIM17vYuwFb8ht+wgIpibRbJySxwCo9iC+/lkPAVudvCT8Np/tXzDD+01j2KEZdN0y8a7Hmi/619+6wd98Lmnnrl+/txkvjhk5tEYRA0KnpB2CRNuZYsQiaYOOCm3FxaKt/JlzpQ7yb4rxSYKaMFqNzdLThSgKCZr+sm+Y738Sz6GzyEZl7Egm4RhWk9O9IbMniYP61+xn7XPeMoUvnnnSFVvWRMwhly3ewf3Tr/oOrlSzD+nPkW9zdTPsoFBFyWjZrbSKccpp0tZDonaLT2TZh23UQlWXpx6o/Vhp5aBhCVpN1szOSdPLY3D+pwMfSczKy9nhiNrTNXYLsou76rFrZOiItceFYCmKn1KaQBUMOg1/zDfsGF/lDs5OUqCsGrBhHHQkSB4mjcs4FGgdWiPHMjaAgDYmW4//Y4n93bP/8Kv/sr7fsSHRadEeswj2XtEl7Ptu97Nz/u9Fze33njwNe8f/9ubw8VbwH4EDkfsZ5MdmcO35BNFNrEjn+3m1iWE4YRkW6VwsaA1G0GWZ8EKC70nDySiHodhoxVh52rcwmgtYmHNPymUSjBrWfM/xr6Urp8UzdpdobhTyUxb21GSiWxWiAoh8Z0mylMIIDqYwLUiBgr/I5U8Fl0X17JA1GoMY2J1pJz6Un1OS1ZwPgOlTnBUNrYUi5tMVYUxdzxeTOeH2Mdyd7IIkW7Kzk+8YnX9rbe2Hx73vm2OZPxY8D1w7id/4e9fvIRnn2yu3ncu6AFzCvZtqK1if/jE3Do8AlEmC80WlUiiGq51U3kmrmYk98y0/V3NTiprtpCgFeWydmOcWwrgzGNzGyj1top362f960VlcQ5roZiDqqfnd7/n6ApKSAl5Y7Mznf35ulY22wmqlY7e1OkN5eEwly036PNKEdkBBZSLmGqmVzeu+mg8NI5Lxk9MqR0EJbSpWSgSyQWzQHvRxtYDUtt4I7tSaOrhme+vDKXLAcZShmRSmHZsc/ISTzQrwUMJzsKMZH1WDFZwPVW7fbEHfdDAFBKTDjVRR0JO5S5Hl9qEDrU6CjSqIGFm5xwRSQQrEzl1HSxGCnJM3nKzFV6dd7PVcj6aSQjBtdtN267k4MreC26/6e0v/pOP/fNf/5neYdZH9DO0U4zjSsR3vVv22LsoT/z8/nd82bl3XI97mW0LUCPFNTc8MpjULET7wHpKqkTkGQCRh4uachk9VCVEIhA3GmOtUovQBInOOSKVmOrxjDxKGKrkiCEU+0AEbh1I0YtqLkMjAhsvIByGirt6SZjOLUR6BUwOAezBnFE1JRKKUVwK2g6PmFoDRAfVaCFcB8oE/EWo0gaQWiwDnDo1aHYt0mcwxLuQ3QJmigxjkjMdIGahONZeiHIcRVJhJBEpKTsG0fBsqhKFkTcEJkFUcwpZYuPGi4AP/SB8+Q8sne8P/fb2cX/wPLquuXj4ut/673/2z37Xe08vro7nt93BqNvpeWncjXafvfQ9RBUzbjvIArEHMTsPagJ7UaF+CVmZkCuRaiSKjriCj6tJUQbEc4DGqF7JOydKnUZnjXmzXhelyByVRho0N5imzO7v4DoEM3CyJZxs2E7TuGlyXCCEKGir5q3lWwACKQBColRGzj6OllWAfDtpU0wuQl0OaR+y/B87c6noMbjOLLEhyrVORrQxRC63XI1mN5Nq1rU0YHtDrblWLkuBWYDTKS5QcCEbMh1ENIt+/hrnvmQFzSjevYVNEvigqcNVUu1S2aogziDB0Mey0CKnmFtaKvWUIDtx6bVuvqiP8kGJBo9Kiuk5S/EYqp5QYQ5I+YwpFclgs0AxUGw9ec8NO5fTa22zrsOVZS6tOMJXNncxPOGnPR27mbDfJbc1aeNi/7mHdh56/K2/96c+4WO+7z+9LjbHzs1X/sJidtS7Z1X7UX/badjfu4o3vEZf8bfxjuu4PDzpICgEDLkSZSJhr0rnJjOr2NldmmqBKjRGiTGZhyGUJ9roKwqYTyuaM2GHZNIMmBBlgRrSmquJsaqRKFa5pzLcqhGAkHEGG9tyttxsyGX9hBXDXMXmXODpxHBNzJTSg4bzDVOPkt2cRQHZLuYqeydLbCZ8tmS1NCxANm4qlkTz3gpDIVREQgxBQ1AJEarMlMZWRCSYMDPglcbSxhEO3vQE/u03xLg79c/qftfMLjW7D86vj//EB3zKj37jn/u929dxcXGVrjaT+ahxrfNF14DJOfItLykEqBOMhUZRXdSAsKCAfIe18JfKodMXlFiSaMFDIlctToYVakELV0Xsjbkf2lszgdM2gDyjSXbSaJ/QVvUNFxhDVUWLfN6r4u9sB/704+R9DqvrtBtD7mJCqFyWKpNkUMq1WsOmFjp5cPlzyXmxd0qCt9lKJ32K5DvW1DaZhtHG2gE+BZHEinnKzRkfZKFfSOOeIMLBjSqwEZDcx5qZpaTxbdIFWNU8VFU50xAbns5V00OigYxRNQHHHmgUPtnAGh0RHCdOUEZuHmitFmo+8UG28h2WabZ/j/vFUjt4F1WkD6R8fmf3LW9+0//92V/yrf/2n2D6xsXdvflyt9Xrk0XbN0JHj0t88O74yu6vf4G84qtcWJy7AhwiZZKcNZ8njkIPBlb2zvZGTTvK4PVT1la09pPCDKkaGKIWYy0CZifIDf0ke5oigqxYU5J4hYHUmC+yGV2qGSkVNKawPPti6RRYgzjntEKtCYUjK6ohstYnzJwY40/zXOv1YBsYTqw927ZitP1reJ1CF0Wb56VIlgpdL7asU1TrEYbtlnkIU8mOmQUkKmFO4eJsfiv++38/+pVXuslj6GnRS4znxtOI+dOf8Hlf8w1/54Pe+kznZ4ehs3UhifIgLwQidKxK0hDGipEoqUZI7xKE6HM1bxLakre74V8bRKsqYjnkVh8pFhlLu2ZGMp35YsXNJUsGQyANJ/AQzU0mSxnLcMVMlbOhE+1WHdhbhtW9AAlD/NNJyphUU3DmNx0RWYpOClIkvqaNjw0bBgVFv/Y3dXaak2r3pIq/h2pOH2hLkU+2y+07wcyQXKtaHtV6jkUowJJCBRACp1o/lPbddp6oUlzylJ6RsGNHCfoIBCK2obCEi7UdzM6TSHOoCkekjSQWDW6CYsiMF7ahJSJVIbWmTCiEhWVoOEUOUw40abqYOAUE4lzpy5tPCIBjqm/0qTjQeFvYc6Tc4JYIjpQZDFq1MuZdXXTTJu5szUJsnrz25Ld8+9d94t96+cHdN237KcUJds934Zh16eYNTbfnI/I/+WXhe//N9NFVCPALv3Rto3OUzKGYG7cSNBhvtSaH3YhziGpEiBRQEpEY1VsXeECCqsIxqWoMOa2naO78ayQlSibT2vZAGoO5ShAFebB3ItEhJd1C0hfSgMuGiGadnsEHrdq3EsF5Biz2kScLDkpKYTgnlXQ/sLUZKftBShmBcwn6yVYYjJU2CNjBmkGqKijb7+vWQ3p9Rqk3EYmmzuaqqjJkAxDnUnvnAGgIqoWNKx21DupJm2YbJAHHPAZ/xQ/r+3zs4uipkVupXFuuRk6mE3nyMz/6q3/+TddfcnV0fFdjjCqpPjBYO3rWmGBcZy5v0KQNnZghtca0Daa+eq56hhqiTiUaMqYprkcOnSS2CYfkBxvAEF2QXDWeoLDEwzdo22QCiigQCObnaG4PkpPW3enm6vp7acmraiLhGSYr0xvlm8xHzN8sM8tVyTUzW+E1gOTxm51+Bn6eWwgUmTPmJWYWytW7AAoGFU97KGSg5rTzl0ddx7YzGDcoxzIceeDW8swrkCV9MbERFk+/ajZHNMRz1x2BtNCoOuyde9iMp25KRm/OQ+YcygrPBGmaJzI19CruvMb0olRIlsNllEZS2rQDsn4nAoQtzZnZJVCEnXPs3Sr0iOHibGtGbrG//46nH/+uH//ej/+8z7hz9Hs759+H/AVsLVX7dskevDj3GPrl9DWf4H/ox/2DWB57L9inALeFdf04lMmsb85pfyDKZXsWaqCiIEuQcENghl+LgQ0UPATILpyytcWrPkulmGXtyNo5a1DjvKwMGcMjKvDB4ALvyXlGbqy1CWJkiElV6ypEkGDIzk5vczVkG3aZyxRgeR43bz+PZtHUa/aX4TMhJNEFkAqW8k8GTYYfq6AZWtKsq5yGJ8BhXEU/xmIf+J5/QMdvmW49osv9bvxejZ/S6qZsvfeP/+Y//dPv9+J33lhaj02rq0oFVkSeeBq5UVLCymPpVEgcdBw1UFJkXC0cE/jTnvserrd9kwbCChKjqXEKD3ilxoL2qQH16SfXYTGujWr1eu0Y/OYKYHFEueyjOiyLZrAxTjdpN++qnBxDbQutYyzD10/XqmtQ+8YjnzzPxso95VzV49TnSrc7FA0yCaFXiVmXUlpO5MtSsfVSjSqqzUE1QdjFL6s4ptK1N3rSlOPenFLpWQqizenm628SUQHrOS+nMjSmbQUAk2GQDPLKIGetgtJDR+EYOUbnHLMHICLGE8TM7F2dujCw9zFfml3WcDAaSR/c3WX8+f/0Ex/9aX/2uaODc7MX9Ie3jkfXu2YrLBdH/Qrt1fHhr+BffsydX3gjP9S1x6uRhNhs7SrG7gZXopZVZYFos1CUOIBqziGyKmizX4YoXLJxkqNOzKk6w9IskEmH06YrZnVqqswWkaiWE04O5FzegQmAKc0qxwzmTtQTVt+nNQ9MgAPSLYGGKGORatWUgCn5JDZ9FsSokwqEsvLnM/f3NKuxNCGACGLQNYgjRHshMSYwmhOjP2UC6GwVDAwYKfbA1hUjQnpIr5AqtA2YFkgOGoMo+oUuJhFLyJZsQ951Hd/99fPwFI3ej2/PR9SM9u6f3/qDN92++Rc/4eoFOscOyqqkIkEkkKgDGrCHY+Vo72bb2WuSHo8U3kvMpbLm9dbrwnSMUAqBFc8qbS5m/REXK86Av1JInEvPKzeu/rUoelgkZY3agqp9cZis3GcrqsTcba6az3dDT2wIQKWd6vfr69ZFBOn+BwC2/BTVO4T+Tn795PnLqU49vFV5FoUolJqPE58gG0pAQnqkEg2CFV2bvisGHUEATv0f7ROgzLanmlgzYH5z+g5DkydRhn3YbhQFChIaeFBRvltekNHOQUhztRmle6oWOetwt2RM0wkaswRndarEulDr/6YC+AHhGK5uz0FESvbEiVXbmfGe1+qk092982976qkrDz70U7/0Ew9/4EN3bz49a6eBZo1/jvVBXh5Sfzy/8H63n/+V86/4K/GJ/XMvBPa3sH1Ec3KHi6MWW0eglsp16xEwk7mSNmgCjtNfSQVqqQVZ/UnaVwpEYAm0le5Lg0dELiMWWrYCSa69As7SnbM5ZEJnqIXaIlRAVWJK/cGagY5yz/U7FpAkl+hEBtBFlWA8BKTRNCLnBa6AFKhx7aCEP6y/CQIZhA6Cc2lURND4VA1cEz2jnFoTnyQxG9dhguZyIqYtDPOzicj2AKSoZjI+8zQBQMbFqI8YK7d+3IWjcQBdnMX/8B/1xd/qPvWVbt4s4uzw+i996Vd/9W/+QkcOV5vmsDwLAyWRXzSQCxASakFKIIU49BIDaQN2msuyiJBau57SLpKIREDs2EgPydJyNQKNwWiAEKtqROJdTtS+9bSSAuoyiw6qWTCMk8yLzu8KoRRYFR1dvmI8O5KljBQgKosO6eKVbq1czPLO2QZrLRfpVglg4jDsWLa1FFWWz5+TG4hKBtAaPDA4kevPlQyaM+6kQI7J3By8DgDr4IbZ/CCrhCu0kZZABSKOqdKIhBJxIyXFkdAlImJwUmcx5hVl9+oASGJQGLAb5EKZcldCgFrC1nDoCSL58qU8LqSgCPIV7WG2JzL+CIpWewhVmOmTlxwTKVkzKkdKRMdRmdFk35xK4QwzMzdszS+UHZwj59yF1r39mZsv/ZAP+7F//6Nuuz28vb83PQ89wNHT++NzuxpXx5dXF3Z33/xqvOor4/MdHr3UH+6LHDX70G2KaLeOASzrJ0Qlc0ZmXdLsCmKQmScAWOOnQWQN6nVsqlNEQBBnUGklScm4Y5AGwzQIsPEmomgUcpo1bxQwIaIkvhLlPVkUETokwlS3QmTdaMo8in08onWA5Wytm0oxRlWQWPmcAsnHcQ7pzrI/IaKAsne1fJR1Q85xClCCnYODizHdr6UhihQFQXloYo6IppS7agWujx5E4FzuhJG3RpWhd5Pmncnyo32YYnqMHtRx44C7Bzde6K7+2I/fvPqCix/4+RP3uld+73f/+k93D22dn4z83aPnhTyxOjCxN3tYQ4Bi0RAi+ZBaC0ZGT9pZ92dSM1CISZg8sYMWI3rjUBCIlaJAWRLKm0YmI+1pAyAwNJZ9NNNJiwIQV9Za7bNSXj1W9kh5G60kYUNHr9Wd/JGKNnOQbhz31tGUL1nfqp4Yn6xYs+JOLyJ0SB8YlFIWiaLWTu49p9+MYxCRK1mfmvzUZexYUzEokfFBqhK8Ta8NfT6LZubl+rDPdAwPcpJS+DU1o0qdDpKPOyCkOUuhlPxlcRfPg9xXxnUfI7Ol+CgBntmklJwl5ybWDnsogc646SXGGE17emKoqIK5DaRBRFgdsQe1YCfo3YoUjpiZIwlEPagBczvt+957z6CmafrVsfeu8T64CRZ396YteDQPTJ6mfnlxS9/25v3P/Ct/7av+1avmo2c1xmkk9rPn+PDKcgZe9dhtppfif/in3Q9/7URHq63FaGFJvCoilNUhstYg2OvkbIJJeyUPpHIeERm6OiWDr9in2cwVgQQQwTEKHXM0WCDTKACAshB4pBaBSlcEiagIOAAAO4bjlEhKxA6SuPNF1ajlHUgkRK7cliK4qmCmqGqmCxNBCEERIWNdg+HyVzLeaLTgKQwkgKnh1GKRwUwiGiPa1osIVR63rY8gscgSESUiLVExgzpl+Uka9mEvT6xStsBEodE+T1CNIelc59jydkv5XO7tNHAs5DFOe2oftHEORvEMcOPBGmKkLYSv+PbRwy/98x/05/3j7Tu3x5cXckRHnRJ12wfdwZXdK3f7ufaHUExdu6+2r0Q1/wBMcMxuFZfR9jXrnEWI0QU4agRRIEqOIyHGyAIP9AwkQ82YfVKZZimdTju4locxj9JFYiEoid3DRNn8LWux5Mk2dF2SeiKvFFR6QAHHaMmZRS4iJaZl4TV/hq3ZkZIWSJ/FALlUcWxKnQHhxNkESrw5Q0mhGvmhqSKluhOKYI2aogDVqmitAx+l6F+SbiYfTR2j2PaFEmTdvTj1aYbD2+gPyINpBCKyjD4143HTNyzXMK2Hdeeldr6ZhhwVrb6V9pCs/YHUtcNRblFTXTHtNppdBhrg3ciSCSM1wz/JYhQUy4XKGXqJmlYnFBzNT80rNln4yX2KIKqBecvvYiJHLuYdVVVJY5ljlduj2YXDlZ+MxOm1qxf25gv/+jff/uKv/Ptf/E1f0d1860S2eMToRosxXemuHvtD0RduTUR/6m/IT/0sb11a6HOTo22ho2FIs4EIZNOYCDHbaAYfMVBNASqnfPPIjgWRFmxWM1VufkdKGoMgQlmj5MRnG2RmUmYFGCJRhcsuYrwQxJrLjESVNeTE5+IYaoXc2Q0gsamoJkdXhyfa8JCg6bGtp4iBaIWQ1p7Coo3OwbmkJrSsEzuBlufNpYacsCHj62SkvO/slNSu9GAEWQuaQhBoTQKydTjgsJW9ocVAK71czENNAEhxF0RgOZ93Z/zqrz366L959dDdmbj3O9p92t8eu51e5x/x8e/95t995u3Xr235pt09f3z7No22uD+0WbK92lLFItR7T6Co4AwZUuqpoSitVZDFI0EQyW21+7JMQ6oI4WrqpdKs3ZDGIca0AWBlbVC2aSJiUlGQICISbeocM4bPsjfLqXP+pZjFV4w5GE/FepVjDUHYr8SJ3qKQmBNQ7NfNi2azdfOoeKXLF+MJe/6P1M4AvGnnwTuzKyqx5wRTqQ6l5bbmbLZKQ5pkAiQf9KRirY9aR6sOdrKtT03EQxk41+oUGxz8lExyR2xob5l+W6sFA7ETcErkomhcSSXOrsl4b9SqDJwQSNRBmNiB+5SWw5ZRw6wMZnZBIjM7YquQZGbvnKr6sIdWeWcufX9l74H+IDz+zLOv/v7v+qTP/nTceWv027Q95X6C8ZzuTPv2aLZ95RhH8+/8v/yv/Ebz4NSvntO7E+wcWsPEtJaHyc7wsT0YZbFP7knOeEDmYkJFFGC7YNqZjJYkZdqZaZfT4dbny+whUoKhHJrXsiSKmYY1iAVuzHZOBrtLRpZZnTFvJ5SrnzXFJwdsakg+0yT2VKHqJ24smebgxHqlhd6LE14ukoi0MvQ0OM5JSjkxZGq+YhYY9X74GA1hwCRodmOpFNO+xXWSbTIIoFqv7FKYAKBSZOmqNjsmRRZ2BhBjqhIHd3RN4o9820es8M13/Aeej+PJgu48Is3Bl3/t54Y7zf/xFz53ey/ud3d3p/cf9dc8vK0KMCNCUjq2uKzmItQnJSi1dVi2hgJBpHcrZaQ5yVUrKmok09Q+HbU8GXIsZH2jTQYsURZaIuuUELX8NZ0gH/dO/y9Q3vCOddPEEG6irL2kDknlHYKIOMFdKqaRMsHyKcmV9sXBIUy242AhnX2rtWpOLsIZn05pKIMUGZYKa6Q45GOUm9DMs4FqrAHk5iNpDiiXUHNWELp+x+Wk9RzXpnoZvuQ15SJG5B+TY6sUo4qbXy15wBp+I8X1ysYVcw9cMAk0QJQ45uQ5R+yNuym1MlMiK4IossHWxACAIzhnnyHPzlIp2wZxtRgJnds6d+Pm/hPP3/zRn/k3n/xXP42evR4ml+P2QbM4v9Dx/ngy2nqStl+k+2+Zff2HNr/xG3R1xsfzuJjFCwFhUxSLpVm9NWiNJMyKKoOYrMm0uXQnt/8kkZasZiNMqSMVAM3Wr6b8udQCIGvnRPEpZiixWgd44spKKgwdzKVq17RY3fq6zKTxMXFVFJuMz+qGs9yoqsJ5gGNi2EomoBSaGCQMJwSJUUTSCHJO1hsULvJtSMrlMCHOhYMpX+OUDMLEOgKR7O+LqFTjpBqjDC0rZajR1JS1AoilPZD969X8j6jZolcFRIlIpL8xirstPuOR2Yfz6veOr/GhHM/f9dGf8qIXnPvAB//Uldd8/V9943Nyf5wu2sMRRo6T/Vj6ZKob4lTlyFQ2ecDzUOu6xJjhNWTQ2hhKahFYj0uinS6FOFZKlE8r2Wc6lQ0j8UoDZKlftYdVzk+n/5ziKaZauFTLkxnCUWWOrPv9OZN6qK4+deWsHxtjNdQ5mwFlN59Te1K19AntfI+j9t/XjjKFkqcH675M/S0UNVr12klWiWLjk/YYmgy+VO6K/N0yXuVO0tixcmFhtk1EompuMWgJZHm117t6OcOws1E9R+lyKR9JgoiQRIVlKJ0SYUhDQUalNgh3Ws/tam/kzrnprev7zblLP/0bv/Zhn/Qx+0fX7m7NvMPW/IUyeTby8dZStH2Rv/bz+h2fePt1T7Z7k3YlIbLfXYa7fTc23l412nKtuOdT8n0FeOlpUpT3c1rbGAfjG6k8MBVGAgQw2K99siwnJYSAEHKkhMAOzpPzHGMUgFwi/0VuEQBNhVi5lgYWbSpATV2frQqJxhWQlVfBR9ZHXlPxurnYUYK1DbPVADJgfWj+YhFado5EK+VY1cKkQp6NSzFpaiU7WASSA4NJojaWWd66qrsdfq1UYgZMcn3loEajIEoyUXKpOpuOVnDjznXdXNzufcc/8AGX/ux7PYwxPurjXvJVX/rF9MjW7O7Wx//dT/6yT37pGw+OHhn7FYJ9PS3BsqBYnTX9GagImDg1li8LsB7wysTfACiiptphtcwLkAifsl7MREttOqoBSqV6GVtI6kKUiPxAHPluoAD5KgbHCNiMMB60mySNURbQWpoH1S9K7yTKLOEnh+XkUT922hKKIjUJL3ZL1c8FZxvOw9na/CpnkCUVae3Ny3hakpwDBRp2G1sVef/ZVO4m3w2G569nqADfqIxlAIMFuL6fD1ZYZfKTAs7bJ1y2JVPrRs9mO7jcolHVOrmnsROkFmTW/9glHFkN4sjgiQZmQpJpIRCkAbfsIoSIvffSS+sbQJqmkRi4CVf3Lj7+9icffZ+X/sx/+Y+8O7q9/+Ss0dF4fBw9mok/9iO+vRo9OnrqPy5f+Ynjfdy5fGH3cMFhDgd4FyeRboLGaTBUB2iyhKpQsNTUtQSsyZmstDGAwTczJESzF07RRjgpfLIPmKVseElmBFWAiAdYjdeo9LtV9B4GH0hGjdkqpnIasqLik+vL/VT2v6qFK1GpbDM21Oc+cjDzLFWleO9DH0TgPJx3xfqSnCBhWndoiJyXGFMOIRK4uN8WVKKUTC+EnPc7iKT9W2JHIMMykqWvAcORoXNVOJczULMwF/lfO3t2dHREIkNtm0YIlJnnMc5oFqOAFm4f+PQveetH/4l2cfDoIy8lt7yzmu70hzS69Ukf8oVvfiJevl+Pj5wI+hCDVNAEUyNxBeqUVdWRslpWB61YjZkzSAxQAB7k1JA2q84lHR49xcSGfAWmQCoKb6XeVSGDIyVF4CRCFi8NibiLAtQpvJJCA0CEBuxAq8pHV9Wcwp94qE8eRFQixzbIadfJMbkhA7jaWk9uABYDkyEImiGOeu+tQhH2pKedh5A2hDX7uoahy7zc4xiq+8phVjNVnmByVWv8QZEcN2uBo7BK0wKAZA69YSCkGvH0ZknEorUhyxZY+vZGtX6Nrmgmkq4HpVR1o9qgBBqo4qE245TQkHoSDyFra1ecckecCPuQNsJsMlMOuANa8+E55qZp7r966fVvefzD/twn/9xv/Wpwzx0fvmV3PHZ6n857IucQRxpX4b1Gb/zewy/5xPEC2L3/XHcnjuZoIMBdie4QPNmc8vrXwQwpVgalsS4tS9Z0mpWK2LgVKpESHbNPmr3BaRmkpxqwCGHv2blcz582wiiRrQMSazJbSSn7ONbKJMvZCSd0/fdcaGojnNywjdy65KMwMQMqjuAZDlAR6UWDInLBIgoiYolnwzWJBql2nO2BMgLFaIJzAxpDBOfgPZFjE3VY/NixmuTn85QddLAxylvZSmXO3yo8NpxiJzA+fKJ06xY7FUGD6MRBV9Ie3Y/V63/wIWke+4APpvE40sNb55ybbR/utz/2M99y5QF96loP7+AdecfM5AaG2JTdQDmZVYnUvLXidqzNi5Gkp5h84eExag5Ln6FhwNVIcoTJMC8wkbPgHHIRSrnQ2kJGUqkW5rBWkvkOhxu7p0FdIRPDMZAFIZfbCIw9dwA36jOLiEAtcyOqRJWQb+YMycXGfZZ3ShFN5T8piqBhjePozKfKAzSggcXvMFO8KKl8c0P1Xym73LB2i33Np/BS5Qfg/IGiZbJhjtMmJqiG/GZN9V2NGqH0LitMsutjWVS5qkKVVTzIQ52Vn2WWMjOhU1FTIlrKmpCKmhiY+ayq2znXNM0b/sftz3nZ533vv/+OA307ic6ah51OhQ72p+em/fZ4/7zOZPS6L3/uH75se3sbHjJ/DkvEHrdnXka01wFuvAqlN1cyQvPCHuZC67sh2kh7SgbuQAdcjwJKDfuaV55spTQ4yFSEXOJrIpZ9DIAcmxxwzi2r9GgORRSGN1brd1Dd3lDVYvOclLGljmSxFlnTzmks0v1YbBYgQtSwQlgqupjLEQGAmdg559i5gaSphCgNrc4vkJyIvPHTiYEjU9KWr0mFbsI2qgH9R7UWTOZqsCNPDEXOqjnlUkAd1BmsZJib1nvMTOCed/u0Gs26reMdvX7H/+w3QT4UfOXY3ZUwm7t2Zzbde/Ti13/rF0SakmNy1nGxMsJiIILL+68rBzf1UKPSWbVNlk4iytU8Eg0ZaQn8S2myLhc3oG6nmz65cRXYfBnTZ2oVHQr1gg4g1AA5rf8MCZQpo1yRiFiy1GeJKxN18tAaByCyoTtFH68P1FlvaonhDVQxuqGRi6Y+8/yeHRf0lgDAKRxoxbDKeiTLPNuzKZdJU0kwkQmYV6gicsJ3iAhChSOf8vMrUm92Qx7qViym8EJJ+MuPat8mKd5Alb5T8hCyetLMZ81who1ZhbpaDxRmv4reeyFJSXgaWdF4XmjcEnQtd+Dpinvnlk2cdr1neHaJPo3Js2uUnCDyeDSJq+V8qz3vBY1fUtM+9czB33nFP/7Sr/jCo8PXbW1PDt17b9MdzM/t7zyz+9w4XnnhXey77/mCvZ/7t9hpe08NVjGLBDa2pbzzlaGw/33DiGpJEY4ATvnLFEmso4dLYAiQ0i7K1xOrJygR3gYVgXMpiVjr3H9JedPKCVyOS2kcQzSKcsPErCFSVLQpI43Iks017WvkCkUGFfudUvKcSCpEZPKWZSwkZpSZL22J3hrV8jCY00RrrlZPmalk8HwKXAJOtqwUI90PzL4WgzuMviMCKUdbBCQ57JGRFOaU1iuxCC+LBEcE5tTfSVRVRZJeYPZR+nyfUOShZkgAp4x2APkp4lCgWPL004bEdWragJXyinsRHrEDQbEgkSsXZh/2AfO/8R+nd//r/rlLs4X4rlea98v9n3/tt3/ey375fS+Mrocpdasoy6hb49bT4s5y7GOgaFFoEguZE7GqgKnLhMgUI6k2TMdQJrJ6HBEVaLAUNk4GtTfIwmwmTq8BkLJZ30oQJeEIU9yW4ExsucMeleE59DCEI5dDLInGKfl1yqrWebYoQTM1JOesA2BHnohUKKKr1F1JjQVcWhoOROQst5jhAqJafCafP0I5JxVqwZRT1pnWmTmqikSkl8SsVt965r5gd5bsrML3JAYZkWpJnMsxTiIlkZgzkkEgzZXfGZfA4BZp+r3ki1hl0Vm3Y7XRMUZkQIoGl3BtP6oV1gbfil3ChjwVWw+bEinBgdUolpQsFslWxc6qiCKqEHaOlKExRm2ZnKqL6kkcOUckQENgIsfklEtMI4pCQbRaLdnxWHThmxY0vrN/9PIv/ryXv+LvHh3+zri5DIFTnatOt3u/fwGX7ot48sLXfgJe90Z59Go8viG+6Y/INYNrkqdWNXVsASodXXa58lrJCrjz52ioZ0FSuKe5ZiXCTmCG8kCeaZqFQcSp0tqIwqgwClnVgyQxkgIlZanN3ipiMAHNncGKBCejogCzpumEfHY7TejNeKyxkbyQ81MAMK8HqrlxgURSa2IEVZTqLyIwJ6pVpDik2MO6ko1oCjHHDK0Ja9L0EgEIqWlRlFVAifAMVqajOVZjmpVMC9dh3VxXJ7Dc+Szd6+Dh8HyVwDuhFsoiCvbNBO7OrZuH//k/3/fIVy//3Dfs7r9p7hZ+mynstrz4tL/019/6+8df9y9+6yMvuz9EP25mxwcH3VG7tTNZdXMWYmqVSRFFohXNE+d0bbufJHYMDSULqwgkl8iq5sRNTTJnXbJqsdOc3Fnm1gbCnpZq83FY/WeCs6rFkhzuh1JNo3mECqhoSHx4p51n8w4LEIFYWaplIjZPMUzWqWc/7ZN/7IMTwFQStlOlkKJOOq4wzTNuJH9ACYOQiZR6r+pf+4CZzgWYppzsVTRyeb+6yPo1k+nMNS+zIU4uwy+UGVsaJS9oI/LiNUIxYmaCY+VGHCtTVBfVqTiSkUaCOk4GUApGK4ml5WnXuHHLY5WVYjkezeaL1Z/+yA9xd387dhNpH+qaZhrjZEw39anR7n3Hh//VveyD8cY34tKuXL8eiUaydNzk4dVN9ypDKGUc8iipspbEL4UqDanEqeUtZSVudhJt/oDENIVyrVsTfkVIPjABWoaRCXW2oklIRmMtFznn6yFTs6SrF+2sSJm/prgBCE7Q3SBpPlPYxIkjw/LS7GymHBLpP2kBCpRAOdkHAomwnooMFokSe5Vg48zMzsF7sHPsiR2TcR8xJdDGpQ56mvMIrbotIU7O8lhA5n+wwjvDDuxpCjpS5Le8yBq53qiGz5Cp5vx+bpQBtOQnLhA6AUIPF89Nx+dF9N992+gPf0W2Xuhk0QOrVQfXYHTxy77mb33KRzzyuhs3H+J2QWHSYDzrDo/FPCKm6Cg6Epd2UFUaVmtavcnQWUNsrJhQz0Qu1+nV8iJVKtBDfaxlW93jcFkXaS7D2/ieAEQDrpvGzxJBM6Sw8VMN/ibAcMKssXVIxXjafOA1CPk9Zmsql7H/bT2UfEC2jBaDPM24iaoB4nkNHYZxbytyv/k4LGnK63otK3/zKH9I8facvCIpHLLWwsM+ltfIQFeoWJtlHbZaBsDQvI5UNESkW2UIk3qyQmgFxM5pKS+e2TkHcICS9dlGFAkuWpKYahTL/rEMaHIM50m59QBJ07RREbVvxsSe3PS9hHtp786F0Byvjncu8vv4Z7+fvuqj5kd3dW+KzmO0NZKAY8ALhvzYaCKlaom70XKvzLO0TNrSzgpuXbqzwasKJSECXGZxy1hnEl1Kqi0CmjntMiyrUCXRAa/N6YgkKqQgqbR81twmA3nFJkE28Nklfx9Z4YikYKBljSfMgTXRZGV/SRFtoZNHykfjVGcMx+m17WfewTFz6ivoGobk2u/MqGnPZfp9QFpN0TprwlACC+ZgZYFygEfm6ks2dW7eXc4jqU2opLAbamsmJx0SWzsbEFNpvIK1vTOvo3XVnC4CxKDSC4B2TALEo4i+a6Pi2urwn30m+Fq78xLd59F2swhb80jt1v0/8D0ve/Fjk3ceHD8kOwcOYIz8yDWOvVNCRIzQyCAGe4ecvZo6xSZbjaway26jUM0VYwI577U0aik3XJa8pPRjBliIE1dlVmp6+jGI9nBOqaiBygCX/S9z5BvORrkWDfc+lE5edcMuTo+8vrnYiauUnlovD1Grta+ceGftr9Xj1OdiYG0D0PVUrfqv9zai//+c/Xm8LVtWFoh+Y4w5I2KttZuzzz23v3kzk2wxExIEaaSqQFKEovDRFeUPO0rLx7NK7EDUp+XTUsSnWFooSqOWFIINPBWBsiGxA1QSkM4Esm/vvXmb0+69VxMRc47x/hhzxoq1z7mJP+O38ubZe68VK2LGnGOO8Y1vfGPSCC0y0Pcn6GY/sc1ZBJZMXx4RwdX8wn3H3OOu/ygdESuxZJ+N8fQYM4QL0RiV0jSGYlkSlz4DxrWnI4gAqW6tCDEtctqqbYWXjMW2v71Y4uz6Y+tmQcvTjiCWMO7kuMNP/uM7f+h/6p7Jx9fOaLcB3Qp8SWvotaNxl+rufPVeUMG4qwdNVrBIg3q20KTc+OGbD8aOeL6hllMVA1qrf6g2zTMrmT0CavdmA9xnPNi255/3LzUqwGvl0BoVzoOjvdUmsRFbUeXkvXny9ixTCdv0AJhnd0jTZ735ojEzgsyd0n1gYRYbSCh7RikGSWbJdBI5NfOWxOaJxAp2TwKijud7UxC1A2Z66QVWrfP0QHWmo439aOzDoytT+2P4NwFEo6EHI7JwJmDU1Bs1K3vmFr7r/0kWpDndDAZpl9ceGndj9+Sb/q+/8XtCd+1iuPlYWG6CRNopQjZWYkNwenCmkBHIlfWJ5gHpA0sqPOae//5X5IrhcL/B4Xj8Zx5u1alUf9Rvt30IZoc9FnyGWMmt3HdMRVmzX5llepCx8dNe4XLIlXfSf6nvfOW79qACBOBkOjWXnSaNpywmIl25gNLGmOZzy6buSPfdF3uZFIBqnScbTUBpZ1sHt5Z60Zz2Z1MceGjf53NCikC6J5PKCsieB6vhnKcjtLQMdxCN2ADNlpO/iEiZSFiYLTBI2BgcVcQVbgXi/WVEIQqmCLYQuN9ZjF3TBLXx9Pi4wcXSru/OY9c2kEcznn/h33z12fkNevrVePElJNkBwxFs0fGzl/H66TSWszVLU1M+Yk/q7Z3fvYMDgK2okKDE3fM1n72y8JDCQbVujAUsRZ0P855+1bpUT4fc87U6F/y63JzZLFTf0ximP7ltcjvLcMUkVZtoFmUxCSQU1dP5pVohFJWvp0mnwi/TcYRZ2kctw3JFIcvW5S9Pw03azaiXvZ9mteCsLG1GzmXHmfLYmmeKb15pwj6MByRCmhYYSqRthr0HMt/JZh735MNNPrXNW+ISwEwhNkTDehhGk4bRtqFrEvenN87S/+9f4gf+uKxWOZ006ZaN3Bwd377Xv+5Xf/F3fNMXvPciLyKd5NOeeht9LJ3bEWCsGTnXbGcZCduL25hNlcO+SBkkRnYo+14fVr2vetXABEHWvay4gJMv9cDjAJR3+vBVa1qNwL4Wdc/zchy6gChWrY1i77Tdd+wt+9VdE3vr/EA/+oE/Xw0EHvSblzuVVU8XAFvVOJ/+PHU7v/9Q+xgbBU8l/YSDt11R3/edsLQvmZFG79fpr+5XzQce/rVsNfA2edOwekcNIgNreZUHPEUwYPM+30QOWIKUPH2VVZSYmSFRIxAySyb2FkEMYtMACzCjHMOS0JmNpmMMy0aWan3sj3X9kfaMLs8zBmK01/p+WN3MFx8AP5SOskaWi2OTXX4YfH5vvudPj9A9+gdPXaZ5j2JDVX8nIiKr9RpWRuyqQk0ZAt63wzHX0i2i0P5nguz3NiLi0st1MuW1bhBV8m1/agKuSldOLV/NZutqHlTW7657VeFuu+K+O7jlPhyH8Sg0q+UMTVOFuar6p0qHE1KSaiGsFnHvgYUi5F/TmAX2cC+76M1r8T/ImMltONfGoAQUJ2BS3Cea2Z5J5GAfkE/xwR4erGO2f6ATgOJm2l+9ZojxMgYGwVR1e68fN8M4pv7u3WZ1hH/y1/Xtf/+4C4k7Q74Yx+tPfMJ2e/utX/aVf/brPus/vTA+0dyT7igSt8aROBIHQiBEQgQzxJeC+yMg7yyYptYHXkMgFeud1uAVk2eHq7iQkQwEu2rProTqh8fV6VEwJ7q/+TiB3POfmVeu/oEdBDqze5kfNOVsHmRG788E+oPznffqdf+KoMrLH/d/1F3JvTvsh18iz5JUqFUpNWDYd3qePv5As30w8+4zFNOATuZpajpFevB4Jjzk/k4rTN55rV5n/S7KmVXJlOHlrRBCYKIqYwggiIQQvCaF1SwrEjgbjIVEjCh5x9m9Yp/TeYUJNI4p9DscHbfDeLm5SKcnjxytYt8+Q81jOfVn3QmSGqzddE0gdMe6uhPWWCZFd8H9qQyyaSf5yf2rVv5OuHP1aspffbQn2ZOKy9vh1Jpkl4sxm5mJMtowszx16a6/LKLRXEMZv1sRX821/sCIzO0aCx84p3TgsU/KGhN24TzmfUFNLRfWPLGXyQH0UpDCrPCy4gIm5EmwMUOTZw5JRHxcJge5+vvOwqErkcSEuV9pYuu/VmdYV12q4q3TpMJU+r+YqmbkbNl79qFGD9mZf2Vgq+eA6UHYXuuuoh2F372PRCczXSZ2h9ES0qCK2EiMgYDY8CKDuNktN0icv/UPjO/80XT0pmG43V17Ynv+3OLsRq/D7/xffs9XfeGjP3s7n5m1QRrhSBo0RbVI1Ap3QVC030rqmeezpV6qL1LPkhzG0mURO4Hqqls5pxvQbIL6THrwUfzi/UmozOPJLE7zHxW0rNIXVN9M7oDuXwf7H09nxhVL9aAk4fTLuan8FY+D0fnPO/ZQEhEZqOHSrpGZFZYmwQFG9DoiBQEmlGCDYSkx52yq5FXURN7Qr7jl2F9NNbLe/ETJO8ayeTFPY8HZpC4J4bLUUOupqO6g6AAQmFRVYAaYUDYyAkGDERMGAquJURRxHVuoCdFU+o3iQpWrSlqkQZn2Wy6pjcEYIhAGsZonFYnMmEiNCcSiBCJpLTTSrCkfk0TuB6bV8lqguybb7/2/f+yR1z1y73LsZNmC1tBV2wx/8k3NB25i0VjKquratAU64grnzVAdp7VL2FPqJ805zSg6xcRQ0pzNFfeZtHfsn1CrSz1onao2qOpIsOdygyHvrfa+NTAmBMN9+eIsaN5XxkzOtpmB4SaJ1V1s3+smXZ79zCsAhbLlrAp2EWoUMlxSi14VnQEizZoUIiwtW0pw4rBBk4t3E7WUR0UGe8VamWxqGUYoot2hFtF4o6C6NA0w9tbQhFEfuHYK/9pgGcxAIDCZKnlT0QxUiW2aPyOiCZQreIVxUVF1P93InyNHhpaUb8XbXX5ap4fuZyJCTQwUSrBDd76ppBaxAW+6tDwKFzfx2qfwp/6Grj7nov+Z03wdpv3mvOVbuP3sb3zrH/vRl269cYW1HV+uL07pFee752xFMMJuHCT4zEkFoKqLOXmTICKibFbYsSKWM8pkoyKmA7Lq5BanzaxoPRILs6oml+8mJqJkqmZMUU0JJq49n9W0TDnMIsvJZvmPGVUErSp4ux/soB0bkqkRmDm/TJPfqZzCF2DpRF4V7PbToP67teDntBIjKoDAnDUrDgy8x+uBxasQadIXMkMpOXDXhIDKJ4Xll7HgXGiMFfRhq8HrVHlVq8vMnBWlqOtZq887yTVh8uSmacpeTzgZIHfTMDnL06XYXixzMvPl/72Ebr8LVdaBmomBFVKBqMxQRq6lO/Pn6kepnJoh3X4lrEZe4DDDB6dZwsxUWQdlR7VMRLERETKzPCYOoV0uYcIciAjk3UkGzXmKCacvpRJQAzUWK1dbiwaB/Z4/fYDkYKv3s7m+zl54aEYJACDCMfj+V24qmaYCqNEe8dzzb/eAbM3L2EQTNueU5FkIte+GeuCoTw7O/ivc90QuiLbCkE1Lli4EBpGqJS0BjghEyPrkG4lmVVUOxMEZzwoCqkdvnpuO3qh370e7vJxObAof9qJPeDgnD48pEtgP+Gy2SoXUmfd3N93+FadsHlRMz1mTpoScix6ev0y1IHbmDTu5Skc65LVXmKJa8h4y+DxuqR/Hm+lak154EX/1mxkfXNprVGgcb9K1NqX+fPXY3/++P/oocDE+TOnikdXjd+jZFLuYU8gjFktP2LpEuJQFe1DjNq2FYnxRNr46aT2uOogAyj9mIjx+7VZD2BpaGGpQno0yLIO8seTUYXL+4xUVrWmeTsf8DfSgAzPLOyEe+9t50HG/dBeXbyfCrLh65qHa/bOqruP9ZNy//cEHz6/VnSwBIhWCUwYyIRMyQEBwWVGYy8qV4Zvh65gZaHjASLrXuDCQkcz5Q0Qz2212ONAeaz/wHiovEmJ0QKgClEnFd6cZfjIz2fOpti94VQ4gdlEEV4o+JHv6eq7sFA1C7gc7YI2MJnbd4tgsRu8da4MEQj7XfrzCtdzvOodQ/+GOMt/VZmiPD5F5CU1w1hSxFFNFZY1xEf/cZ1l9g/F6cccDiM1mYeG+WnQ/k/Y/iuyhZqoALokYuTYaKZuZZUzu88HNzncmEyBAxFmAVaqUCFPRM8M70EI4V9Ei1cpdj2xiHCARHIgCKZlCzRMOkSkW7vqVOUOHkSzVgsP5O+eruII2xS92V2QSOKQKWWAP4zzAJ5hNtv1OQEQsFAJCQIhUZE6EiFkdG9HZgzNM3X7rljDRYJgDYztGsUC4yENIA378beff/xdjfITp7gUegZz3p2dhl7o3v/Ef/K3ff+fipbOTR+9tP7pcdqtjJgQYkvUMIyJhnpTk2DBVbMzvy28tVwJPSSNNfMwZOFMJdgCQVW1ygadKC2aBMZQBg2r2/YjVDp7cfNnOIW8zc8nTw4qNeql29bKv2BE91A76GNbZChJX5DXMqraNlkhsUtWoZOwKilbb/V8MTTuWUCG5yWEiinD1NsoE9QjfOFYYyO9qPlL3D6VfX4ZlmwBTElAAy0zLAnMwerqmg9Ex39wO0JlpA6z5rjJwhgAKs8YXU/eseW7Kj+l7mTlKEOJihavVQtX6qc3I1Sw7sacNopaGPJpZYBEKbbvi2OXE3lpTKQtHpNvWpwmLvbqpHs6YiWEDABzqo3dPsKLz+05WHmBy8SmqMz5nX9T79dNi0m7mUGtK2EDFTANu32m6LpqlcMu8kwk8LC8zKNS/PVMBf70rm3t+E82nnIFIBCJAJIRi3EUoWTbLThbmGCiQkZqmEKgwh70qhAie+pOKxpCCzXODSobg7vFM6ckvY4Idanjgy/tA73keqPqcYZhAedamyArz0ub/mK3tK494ZrQPHnv9a3lHzpaS5aSe9IBRKTS3IjxkOtma6ZMAUeYOS4SRI5ZyCQTGjUX4B38r/bs/Y/Lpi+XFqN0qP9xdO7qt4ZO/9HP++J/4vF945nZ3fRnGDbYXOyzo+KhJGUDJR5bCbp7rlM7vi2oxDrz6AVcxgXkibr7A9++ZD4U3ja1GEGCf0pPpvPqaA9PzYK8K/07UDhza6PnTmZ7JFd+5IDuzlym56TErm8rcuHG9jPn5px+n29xHp6CMWp2Bwjry8ocHVtPwPolzEH3v/brJitnhRJsMXP1rNXzzoT+c8ajBCGZGEzjIBtDeNbZSJ1aP6lKUDXPaDnu2JN7nEGQQo2jUvEz/AyPM8Y1SH5JzSqn+toJa5ZJ4MpqlsKXckXonDoUpqSOVTWxDs8iqyGpmWUFoMJ7TYJMm6n0XZN6blryVei0iUZoruhzu7MKQ4KK3SS1n1QzNZb+eVsWeHuNVIVIL/Xwwp35ds9Pr4WsiqJVXzWbuJ4Cq5ayzy6RKBJyLJB640sxWI3gUBEwzmWu+WK3mgBtiz5iFACIjlcASychrnaEZWTFmVRgzJJJEcIDRaDTjhxI5Dc7l4mgWuBe3R8xYjVXZlM0vRmvuCoeRBNfKzDJiFQOZdrLZgzWbUw+nQZpSqfXHWUzsX1HZILOHNVUhoa41rZrW2cZhASRNY39CyJd2Z4nlAP3uv3D+4X9Izcd1d08xbseTh8/itXvr+DV/+Hd8xW96/TPP4ui4YYqGlBPNWTeTJwjMF9reONS1f3Cz+JWO6YOTyDgOQKM6pL/Sea74uVzYHQchahEcxoG9mv/7Y1RdzI+DT82q1CerOP3J/7v/h9kV0rQdwgz/OYe/uUhPTc+j3AAhuV9mcNqvZ18SzOk4FRdjwGs+qqdZTz1dipSWCrP7sb09d0mEKzZ6fhN7G132z72nP7+VifU17S5ci7xxuLtM2PfcI6CS0HCBwaTIRuodNvyvXrFRG0YbEXlZVwiuyaI6ptBEalqQmiYiy8SmDca7rASW+yfx/hpoognsdc3VkiIrqXnvv6KQ33pjGTB5NV4IIcYmNg2FSCFKiBIacqSWA4WYGeolvVwrst2DpinbACOdqHsTFda3jf2/JxbajK9N7rcQCnoiJFJQqcm+10KhfV1XDZScDlQNXKluQtHIQCYyFgJbpmxUrEUdRa+f2U/lacZNdUn7J+5Omq9jqatZCpZSXSocWkDAuCw4DxTK5JQ6DjWMcSlX3vMc5qtrutmru7PNsBUiMLNwCCQun1oKF2uNgZNF6ufmV2uqLca0kdwBkhFOeWibW5d5hXhrffr3fgffuStHDw9HRsMu38bJ2Ss3A/7Gd/yxT3/z9Q8+i9WN1UnY4dy0KygyG5dyFdiURT+8neLZHFhtA3TWy7oevgClEkFRZepQfQgjZNQ2HAAAIZvSd0WQ8opTWfeMeRfXOROuEJbrBcyClbmRuRqsl04SH9Nu830WtvjU8wdbTrMnj88q0MuY0fT/V7e//TH9iqWEp0XyFXVyZ4b6TDYEkIu+ZAaZCWhSwYcaGwJd5e1OgzI9w9k1sIKnku75YYfW2fj+U/r41jcYolE08is0QiYbyfp9/cJVQ3zFOhfDIjJCs4eRD+xvdLjrGCkZT0K3AvPe3kqAZENiIlA0jRi3nOucm+5kvv3uPbUrt2qo2XAXDHFEIDMggWOkIOwdUAwlFsNehxel4JmVyV8mPKv/diavFVKvjwzZ/CFdGXS/jmKcZrkqTM6jY8q1yPDKTe3PO1lJ/0MxRkwEYjb2lGmdG0wmCQEIyDCYFefSjIiDIHBVENbScbyckGoX3aJwDeOaH+Qi9IFD5eh6m+Xmpru2Qwpp6Q8ze4xmqKwwu3Iqn2BXflNc4KReI6VJNaWctEAc08SoHyFvgnLwaPanQkLMIVETGKA1dXG1pTtb2Bnw73PzPV+1Gz7U6JmG0J52424b6Ab6o+/6+197sgqXF3e72C4WtFxEIpnUzmeOs80w9yvzsxYhq6EwMzEpfO3DXN++qST9po/nWrvgIWSdhCAi8dzofMxnOMnUHsz/NL3Pf+PWOc985PtnIM0u8orpnx9XrJN3WpmeZXECCiZOWp+K66YYrqIx/8WHS1hc1YrLMAdACSwUGEJFTVsmH9m7X/tAeJOYK8PhnrI6i3gfCBeLU76eXUhyUmjfv2smlk/+o594mgS+HlqlaBSMnIOZCT1bTzZ/KnNnyiGOKyiHqmbVjOyil3MJ3T3bRM2Q2Yr5EI4AeydGEYmNhBByHlmUTMFsFEwZOjBkXo8zlWPWa9sPzj5bS150TkWwAlOnNJYYOAYXCVXV1Kd+uxvWmyGllHJKech5HNM4pjwkHbO0kZsgMbiKRUZh6tbr2Q/U/XH61cMqmVmr/vGE6FH5r/+Y932Gr06J/cmKZnyZhpM9qnzifQ5KAosQCBnmg5Kzd6SqNr7MJVAQilSKJHnyUUouKKOCZhWTm7M7Ji6KJz9R7emVMbG6BCfjXgdjOm+9k/39Xx1IVXNxvYmSMTnTSa3y3wEGB+KSP9y/58DgbBCPxC6zjkiUMm/Bpzcy7BKbR3v865/ovvdPJxEbH74X7zWybfjxi4FvvOp13/Pdv319B70d28nFcLeHN9v0cKCU0Rct2/t9CBTTvNfeoZqzvCIhUv5hhUhTFV+n0NHL53miqRRFRpj73TWWwPRfzOx1eQR0VbN+fsym94GN3vvOM3hkr/Vxn22df3V5iHMUZaKxzRofT++cn01rvvHgZVfJ19MR/A5zrfxjYkCDEXI2MwV6U99agxll25Gh9IT2Thow5FGzEVDKKhyoK8CiGIxIJr0dOI+oVMITzEVyRhOvQWrqPdVGk6X2gLI3uiDV5A5WIJLAiZFy8X2jMRI7RMCEpJlCUXoVYsvaMOeJAmvs7XMUSDDJRBTApcewUWZTghmvom4SukRNpzslGmQRaLSAyIR8GlpV0vPN9uisMUhYI69a7ZvAz4fmbBxvYNjQImAA8R6YMoCIwUFtrG6GMUo5LYwvJR9tDe3Z2i7b2AfEtIn96VMNP6N5pIuA/hgPP8Kf8Prw2k+j1ZvHJ58yTZTGZrzE+Ufx/HvwkXf1N59tP/Dvsc7WcDqJgy1F20Ue0Z+vl7LaJHSA6aCrhlrq7yJorjCrOg+dQApT9AtrR+QG45aJjBcWt9guabEDCLA85QB92ngXI85AdviupjxMSp24uz9MyUyTtm2sekMwA4WiB0AEtco0JSiyASywETVZVfDZrMCYpaFcI01mg2cdiXiwgivMdKWZkD0jXykWakZkEOaW4by3ZEJVFFNzwcerzgbXynsl48rGzjDnNQoAZA9OXd7Dqd4MaAUW2RhmJOT2ruhmVgkUzV4TRO4WasGTCETk6YcOlDbdimCwEWYph7vMYMPyTot2s/nhf9K96te2v/63LdaPXMb1UnZhde1S+1/z+W/9s389fd3X/M3XtWfvW1xeS816PA9LqMqubzg3bZNzvhwaMBlnU8WQshICcZTAqtmfIlNJDqup5vJ4/S7AJKxmyXJD7E3QhdiEU85ZzUwbItNc0duiaEBAdlMxM5yliJDJk9DTbpFLGYYQIZQsQQGuRsui5MXShko9tuqSEhtjqA1RAcA0s6piQq1Yza9q5ykMPexlRcRmwqxA0qIz7s86Vi//iqcoNUrN7v1b+c8csbHi7VAx0P85h1VkZx9/+4xlmykCU5nqBICkqMscwhbTCb38z9iKYG42/5ZZ3vLqR6bA2XXhicwsJSUCC5OfqJJ+dObEmZXyWyNyFZxct83ScBQIgSuDmAlaAmBTN+b+k2DyuFRyZivp9gASUBfbKE3yyIGMIEZAGpBdTcJ1d9RHyAzm+iHs41aQUJT/s5WcbG1Y5DuL1fWLSz2le2G5gL2b7xjTq/EJvxH/jy/vX/tmRdskkdBE3FFIguwQCRSgZLsmJ7z/7Zt3/xD96A8v3n276USP741NSk23NEbHfT8EQdNsd7buj3AK0Igrh+sy5MsWSWQH4YCofdrCaHFOaRW8IaupklIgJuZArMO6rJUqK1E2YO8fRIDB+0ySspFpStMEmnmf+4KXYpjgKTII7yc96qc8QBEz3XeqJZ/wxBXApqmkHQBEfFoz1bIRJVBN8PmynjTwfHqWb56dxswrwYmJtMra0USqqxPXV0MBKafP7hOABoXMVuT+mgvgA6fH++whgHmP5dURq47/Drie1pfNiobtD/7pxWtfd/dVv+F0+x5qsOgaXOjdO+1v++ov/6Wfese3fOfPvuWV3YsvXjQhWm5Mx0WX03iP0FJqwT3IhJmIAqP2fzJlqPrygRGVSjWqYO5sxZJfHZfL1lqUV/zN8qBIZ1k4f/RXDIfPw2TeZ65AKEYgkGtHTO+f+/W+ZU71jW4s58DW3h/3WUZFItwN65yhc4UqN/+b1cos3HfYjGeBKWjAAW7u97B/z+xPpXxoPhb8QIO6P5V4qb4b3xoGQqwQwpQOaCVKRCXz549CfTxR6fezYfpYKdyMkigCgf0WzNtT1r20gB7ZSAhF2YM8jMU0k3wVGHsETWVOEBHIqArnEURgBGXwWNmNZiAiYcoEMg1kpArSouputOhWBFEzzmSkjAASjBsYgGA6AphIckReLqweTQPFqZxsCCWJ3W5LqybfbY6a/ui1euf5xc3r45d+Ld76xRfX33AMa29d4ChqO15evveIOiaJTJk4gQaHjUTi6z9v+fTn2Wf8An722/BD34PnMh56tOnS7uZmcWZtbGE62kiK03Z1vl2fzCaTzfb/JTGO7aLbHmdgjTACy2bXUDjfEiMGQuSSBHJEKzZVPUcJCIWSBoQ6PXx2qxEbzDXx51TlQlyfOFjk1fpGpAoYRCZAYTLNYJcP1YKDVd+4QKTVzFbiHTDx8Mqt1vKcwp8idppgVf2qjU/LMnsgKHSwUD11QyWEIIJNqfgJ5jaiqfxQAD7U0q6+vVXLqz6Drbh4k690+CHKRBl5NeTNEssX1umb/0TzTWfUvam/994h0PGyW3Frt57/c3/u9/7Cu/7QT7/9o6965KGLy/5iu2sWYUi7GLG97BdxFTCIFdi3bG1E3hzYN11mIt9KAWbOM4bDfhi4FsQBWbUu5/qkfTDrSjQ75IhMU4XKs1Z4A28jFCMwIU714Cnr48+C69tgBvL+wFefXIVuHK87eJoVTLnvQfuDPbT19d7n42BXPogrm099jFdMOQCef/gKFjN9wURszPt5teeNzsVHiExgXKhKzrI+qIWZ3QClGRNeXFT2Zb3ncp8lbVpnalbdNwktPjIUWZHLFlwH1j+7B6NnWnq+JHPOqqkizmRGsFCaMuAAifN+1377XHMW2TR2C8c6RVkpsQYDhd0lKyDR5c8r9mZw3oLwnB9fAVk2wmW4E4a4kDW31Fknv/ieuPjM/K0/23/FH+D2Nad3Nn3//Oahe2hvcVqHxdGmvTa0x7ntqOEYUrQt65ry5Tpvx3ZNN96cP+9bhj/zNv6yL412sb29XhyFSw4XQ8ZIYIQMrPMJr/YXg+Kh+EsX251uZQcMjKaV4xMQ0UUfWuZWIKxsA2Mn2Lay6yIPAw8D8qiWE+UUyKKgCWVrpuJYukEkgkvgl8xetTvmOKczT0opRPExau/bSU5RizQzZdRnPt3JFaWYyekGkK1+ldtlVzQUUahRkQ4RcV6MUIyF/upSJFN9QknHlNe0xZCQVfMxuTL+RWTirwlUdoaMPSh5jvrxEsJWdVZUVPrKyjIjPdPwXMYKSyYMJ/bsL7Z/7Q9j+MDu9OHjTKOSdCHxjSHqD/3jP/KaV15/8aPnTeSTk2B5QA6kKyjAu8BSGKVaKrqNQFIqe3kPGhATSWXvSkkoY3q5OsQ8yzItB5u5AnMC9YG9cxGqIphbbtmXpMul49C6TcZsiskmfNnlZcs561AXU2D7uTFZB1/UdGgSUb7jql3bW4n/0mN+SZh4vr8i/fDK54moJuwZdsCjxH23cVgWVD2I+0w2XfnYy1/AdKiCmcm18fKeKWEzjjbVzcptNM2OaSDZSkxQbXTO9XvmdzRV8bAhkSUyFcoEFRpNm+ViNFAQ8Q5ZCAqm3T1SgGL9TsE0gLNCQjPzZQfv8EJhaYyTEfl0cwt05274gj84/O//gharbtj2q4vxLLfxtEvXesgYmo5vLE2bNIZdkl5lbAJdi/JQkEcbOadxO+QL7ddN9xZ85bfgD37T0VNPoL9YDO3imIyHON6Q9mi0HXahTMtZJZH/hsemUywFSXQT+9z2u6jtSZM60yajVQ7WkHVKy50ut4pjxhHxErFFIxSUaGBsSnFzrv40UA1WbY9dlKGKGYJv2xIIzAZPOht5rE1OW0YmJHj07YmTSrUGpqmtUCVTKqXDk0qcaW1z5B4xG5GLdfkVZt23Z1agCnccmg//TVWFrmlDAphqXbtlRekt6//NubyqGrUfeSaQsm9/S6U4PQNaW7q42+G0Hd+0XG/PaRVxC17gHBHbZuDzeNrqv/yp/A//5Cl1ALYjxiHH46N7R2f08I1/8jf+N6NRdQjEXbMMFEypXXRjVsHc6u01+4NRAAVQNBLXwMvG+rK2qbhCdYX68rtizCbzfcXG1a5ufJ9rXce+POgrZown++ZDeFC67gahDjs9yKrObGXpRs31aybyHF7GKCtc4nhfWJDvJ0fPjgeex8yuuqw8Iy3WGzvoD49qp/ztewfGvWxWf7n6HxFd6aNTPwavSJ7agpgSPch1mF8GpjRrqevzGclQMq3S+3WTLftP5XFNNJXJyO7/qiCDkOuycTWaaqQZmQAhdhfKL4MpQDhrUSk2Ujdiy+WSCAhCxMYZ1mQwdhfIUBNmJg4om/we0OLafwEAjAnROBgHpQ79qyEnizGnr/rfX/zdf6m5eJHDNsSmTX0cL9iggTN6s3vIW4uX2m7yord2zN2Q4m7k3Q6XUW+EJjR8W/KzO72Jc8Njn49v/IH+Ez5Bhotgsr7eDnoT2ttRt5V7UwkVCjm6sIYsLFMEFOvQEl+XW9Y+O+K5TLeC3Zbxro1bS2Bro54s9KzLClUiFwwVQRAERgiBQ5AoHMHBiIqQAMFCoSsqF2l/CkSxsuSKipDXcZaSk2K7pbwKAsD7/gzqgRBPTtnVF1AkkyZ1U6uOlfO7DeVJlfWmRS7HDst5avaCCjaqmISoXDp1/qVWaSrzl/qNyxwen/5anDetHqSVBNa+vpF4ukGCJzDvHI0rrMbxHCkcQ+/08VqDf/TP8b1/NZ0+bscS+rswvs6PPvOh9PCve+Vf/pavef7urgmnu40tlkGazTDsQrjmngpVUQQnNeacpfrL03KZr9Npm683YjZbd76QvRHtZJUeFGR7uOwAI+VqTwuLpmSdKbhPXS5Gr7CnS3Kwvp+oSAM9gAbnFzz/4Bzrq8bWZt0ayK4aNzMzHJSx4NDyXjHKV24WJT2x915CGZorRvkKlDb/kymoGkP4f30GZ5RbAdl8uHXmxaIoFpt7SersufJFtocJH/C9akxTRqCkcYVgyRm/4ukGg9cflJCTrcSXDAo+u53vU+OlEpo5T9vIyAqAxeU7LGVmJUYVA3c5K/dbSk9QAYnZqu2iYTBFDtbmQk4ftlBkY1KQTI/Qw79KUZkgGoP6+qOQ7AinTfrws+GLvyl8ztc+sn1pd3SZaUXpouEMNsU5EJZYYGCMGI6OAAQwinc1wnLQtOOLbktYPMzL0J7fQ9zlxdEmnRx/9beP3/Unt7/wduZsix671Mjp7nhHu/2iqs4izHBncfdsC+weW/66PxB//RdifN/u4pft9m757DtxeTfdeiHdeYHP7/J2x/2ABBydqY1mvXK2aClaakNiunaOkkYwI4jWwgRv4uWNTAl7jLYs+BJc14p0IlQPwGfqfrbJTOZ+v04M2DfSxoR1mol4E5aaUmYYTAlBKsUMRgKyAga+XJjn6J+HlAybaggn2VKua5LcnqqguiREpPXWpp0Gezi+zGaqiDkZ1co0x1T3N1tXE+2WubsF3ECTJZ2jWWZsBrFTfN+3pLe8afWGN8vpw+c3751cP37i5Klnn/vgl/5Pn//hZ57583/u+1/9qld/9MUPZdJuxSn10/3uPV8F1zXrfrF6usaQ73OBp3GmsqdgggcNkPvjaHgWA6IHrHwFHI9lA5UyI09uFR7OdDi0eb/tktKxbXYB8wfqmpoouOiV61cgENnMOk3DXn58GS7EVSv8cpSJ2cZGh28ID5QIeeAsNDMlBD9PMYb+lQwgI6G4xrj6JdNpD84GVWOaUAcBIGb3xSn7g6v76Zu2EInwqDqxsM3MTCeV+up57A8GmSlXeLqCn+4RlXsyyoWmzY6U5unJmFGtr/G+7plByMYGVmuZYUgpIYtaGRbkgQlKlHMWKu55DZMBON/HL5QBMXO5U2qPL+gjt/Sz/2j4iq+5g2fOutAND2FIWLQ7axW0wBAyoHHd9n17fl07gAp/1LL36iYJEcvdApw05p0uG6NFGNLxsLl39Gnt//LXuu/+2uaf/xBWD12urLm42dkK7c7M6DBWJabVDtSYjXf0yWv5sVdiu2xf8alkT+4oB9u1+bwd7mBzC3deGG5+dHd+fvLS2+nint56ie+8ROfnYTMijVCMzjEXRqk5ZNdhMupJuaRn1GBVNJUNSlrVgoh5cmoKelmvtERFYZ82QAWmpneAiCpoUEHd+ifPAtcH5HjY/nun9TODfebGMWeDuVB4sdGFvnffUXw6IkCIrooScJSZc1W+VM3gAq0uc4hCnSWaJvnBOQAL3dZioLvSNiMFxZZ6QSPDlgf71v+5+7rv3z35a05OfuFy/dzR9Vc8+QLWL73r9//h3/XOd37oe//xz776yUdfvHPTyEg2wouprNxBFWYWlpySmWUu09iY1G+KSLX0jynQIqAoLQ0mv9Tvn4lygYMJk0Qt+VM1swNDZGYKi/WZ8iy9NHmnU4FFfUa+YzrUSWzIZgTLsMDBpuvZT5C6Fuu/iEjJMxWYJJDKmyckqr7zYyEA/3lvu7I3YKLZcekEvRceqgWalM2c5xgMbUmc+jmcQKjwApBqV0lJYcmTpcKSKnOUmLygCKaMmIncNBHMhUsJxCjkPN8xS52YK5oWqN4KwYiNaEjZRIwI3gRVWNWygYQb46C602yBm2xDHrPYworSWzbn2IpBBx2FkAikEEiw4IrJlIgYMYw7BFaEYAidGGIaiduNYMFkPLKsBmjPdnz2dMYOCrTS5iPozqNNKEI/lv6wNRpFjbyyQXJzjv4kZkg7oFvsbm8fvba4ucHTb82/+/9zB/fONhdjeDry+s4xzjYIywvAaGgwMLr1CrRM1yF3YBkSgAUhppwHBpMGrAi3LexA10Qb5LujbPRoebp91sKNy9/6rcPFf2p/6tmjoxOjNi3WNEBizDomRdtCFTkhRpKgSJFiz2cPAwP0kkdS/mC32UICiJVXdnKdzz4xvjaKiSKpbSld6PZcLu/gzku4+1Fc3Ikf/Rlc3tncejHdu827oen7kHuoUVpCEmSkAERCZJAqNMTYpw64jGtmC+gSjcsely3LFCfOjWbKOVDpJQClnBMEsugwKMaccqLIGok4s0IY2CYwRmESEc5UHTQn0zFBEygDIVOgnK1wLKiEjtMFSEkeoppTkAEpF9FD3l8kiu1Ok231uBsOYSNzpfqYqquxo9LpJqoPW6mJICKUUnBjLsA9zDQBlGyZKkPGmkykfcuQ927wd35f+L1/x1bXVljs7tylo1UY34KL937rX/7d7/rgn3/XO24+8tjRndv3SMAivVA7EAvu6HrRCq2ztMn1i0WLmGWo0jQ7Ka07GVo66/CEHGutKObRNDOM0Fk0D1/MVbZq7pilLhQrrbdICcU+aJVSKiuJSqBezL2Ruc4xGatzXpBhxo6rWABSpT9PFh2GZCrgbEgFvYQoGNSBXbO2hEgAkcIKhcQNt9dblLShaZU52zvpzvdInuycUNZqmvNsJmOGigTM6md84pWpUOksROQ7nPubNWV64OiygXkfA04REMPbhZa3mRU+8iSRMd8hpQx2IVT6G4osIR2gMFPF2v437pbsT0VtxkVETGhGXDSIiVaj9S3aVKFGM2PfUTFhiPv9k8ozLw20ygPwycNAJoowVG6IMSOEKBzYDKpEMGQDNI1QsOpEvC7LEvAslWgGW0SAJIxm6HGCxSU2m+Xyt//pDvdCf6n0RAyXG+3PbJkXQ9AGSbSR1BCgaTiPzQWPRxQXCTTqWnjTSYx6hG0HudO2IxAhMGyVerbIY4uwu7O7fR0n+JK/vn7hK+OLt+n6w3q+FuzgtwOAiJ2q7nlgYhAoCBXBCAJYWwNGAKpbswvkhlSg4HFgIRWMR8fjtUf4qTcbFDYk+oMB66Xew/Yu7r2EW8/i9nO6vkUfegc25/3dl/TOuVz2zVZ5UB6RjsZWAoKB8pZyz1jKpmXCsJ86U3RPREDWEsgqCNKIko673RjRBQQCsoohZ0kkmSDdIBwbcvw7qepAZCxh2BmDhaVjSmqjqlqQPWeiRO42RW9TcSbt4QhUml2N+4pxPwyQJ5+HCDkDBeWGV+F6XP6y5QGVvl2wsvu8wvkbmayndvlYf+8nPry88Xv1q79vTC82CCTDpjke48ni/OY//9bf9/rP+7p7L56ePSR3LhD6dcgQDVFi14SU0umiu7PbdZWw7fjNtB5LgFKdLI8kyZDMNXn8YXkdkmVYMuUJ+aF6HyDPN1oVzrJa+5dhUyReaG5EbOb2fHKc9/NB89x21Oiq1itNwVb9q5A4fyvvcWAkMleSmCwYKibJzLmW4NkUxv2XdpC9HxIJtYkd1VRoYQ1nWKjX4hk2l3O7Uscw9/P39zm7c/IUSrXIjsF4bY8P4NRQzncVLXoL+6YeREUvdhoU/8d0Tv/vJJ/svx/JusEyYxAsEgAaAsWMTOC6uqxSpJkgEHPkAxO71WER9pJi1AnkQgOMLF4bIwDAjNB0Biaow5Xkc27cKSObCTzNVZc3mEs+LkM05KCWOWvbydBx86wuf+1vXn/8p4X8TBt4Oy4WuMwhYLeT9CQW6yF8tNfdgm8AyyYeB5iFRrUXqFinw2rAIHJTlhcYH8IwgkVpmxiBGkaLXRj06PrxgPNb9vivW/2Wb9j9hd/HkiUoRlE1YhHy5UVChqwQwAxC3CwMIhxKlWg4A9Q0wQbSLDBggGFYdA6ymwmPElkIYoZm91EwGUdtXolHf5U+0QHBYBkD4Vz6l9r1S7i8jdvP653nhou73fP/Ac8P2w+/u03c0rAYgcyqaWrYbMWxKQPbNFHV202amYGNSYhSXq94IZAe2qtCQpbQIBPA0NFsBIMCmEKrMScJK4CpH/p+SJG5aRvJimxoFGBvaOlh+v15kyI7UFfIxPhX1CKXYnXqipnWPIobXtY5W5nn9QxUJUAzlZo0b0RX4emis6VaioDKPKwOkyqWXX9xHo66Db3t7fbE/yZf9Gf1/Bdtw4s05BvLYTzuPnn1/d/9x37tl/0ZPW/OsNzluydtjNzc3axDbNQom0oQbyRy5TCbujOao/Y0qQS7Fa7XozDOe2NXVjSK81TJtOXP3mFQS6qmIgA2+y8KcWuCnqbrERT/EtVMz23gAakDAJC5gKhu/ZwRpLCAwob3HGDpkuFXQsSOiNVLvh882c+Nw1/r4TUcDGYNTa5gcaRlZZZaxv2pAZ4Vz0zEwLKzzS9I65Y49519RAxKYJAHk8U+VuvMPppTZXqtJjACa/3l5D4Tzbnuxf4X9MUS0AFKlGBtpsTIgZpU8hiTgfYbskKVB5HPq2wAkRGzsXPwy1eAVKkUGbrYm48QM8cYAQRGZogSCTEypR0Hz+V7SGVmUE9LGgjIMMfQUzIOCEcLvbgc24fil3+97O4anaa2j/YixqOuVfC5Hq05b5qxi/FUsRSY9n0eTZYvam+gJi5WIgxNOTXQxxFbZAA9Y4SFTIE0a9qBY96mfpXiZuTXfUX8DT+++xff2yyPsyJrZhCTWjY2A0kpeiRRVo5Ncr4FvMNjAygQjBnIxZyYhdQxEmyEjrARbMBAukX7Ck9gct4hDWIAJSBhCKCM0ODo1Tj7BHs6JrWU0yYuI6LsnsVLz/U/8/3yg9/W2JZb6JBn8OtsUWbOY0YEC6VslBBFKYTuZA0SVVFppWG0ptjuFE2EuPh8ZtUATWYbEDYX6DpqmSUiQ/s0RAPHpur3os4KRa2dnSJCn5glwy9lW9eaRClb/T5An61eciCwzmqfqiW8q4u2fkIdOtDqN8MLVgvJT8JM8mKavYCN6LLIktREvu877drD4b/63Re3nzteKu+u3V1CPnr+SZ/3Kd/xZ7/8t/3JfxiunXWXuLUeT5uWEZlDyzbsBmsJavuiiJKSN7NS4z4ZB7Oaz2enfKO6rFaMrYvm7Ws1/UwlnzaNziTc7A3I5m6fR/ljaeldRwkOlFShlvuOeWJ5P+BEg2YGSdX98MpyUBUhnqxH9RUnFZb507mCDRw+4qu/L4hFfa5Xk4T3n4INSlT0f+t+Np136o0yDVD5FPN8glql5nhPMMLelErZYV5m4Cq6g4JaI8NM93NBp7z9NHUP0vjlqmK2TaQ2WxyxbSCg1WjbCN5XhPpwlMPbzRGRVVHE4PbU2zuBoaak3mdCVcU7gpcHqSQcQlCAQQkIEGMFFP0AAXGATuXmYDJDdu0NCwzLqtQQX3R8zBxvSf/ffHb/+Md1u/chvOJOvnfGl0jXbdihicCzlq5TfCLzLqW7shVeXdt0srRHYwcAoyJDiQdu8qhjr9Ra6HgAoUltTlF5S6tdk3rEGw1U8wK7u/alv5/e+X/jfSyrQBlm2ZRUzYiFiJgDwwFANG0GBXffCDzeQ+lfkxEIJP5krL8AK9hcgR8hZLQZLeVsyIxMgZhhalmT2tgsGJpMk+UNhks2apgaKIbdOC6xinjFKxb2SfpvjtJ2pF0mgGe2bGagETzXmC1KjQ2z2SDUCjWEPI4btbsIhGVsbHMG26is0aocA8sFNKHvQ9dh6JFyiERkvQEJreRCVjIYjCfRB5t6gOz9Pvf1BOQg2YSkTflNt6yTyzdFx/s7mizOFMIDWi1GOVy+bDJwAFGxYajhPFB6QMOsh7U04vLa+trto8zh2/8iHvnM5evftLv9vnz9dQ+vKR03/YuXv/WP/J6fePt7vusHf+GNTzz2wku3Nkrt8uRyuLA0HjecoYX9AlSRUffJiLJOQcUcOghSs7u1UWGpEX2QEZgI53Mih4elNuNPzAOQanM8aNgjuVfOPG1UH+PwOL+YPqsI1cu/2QoDxG3XZL4fbKB/xWP6rP83OMgrRPOQoVao1pLJMqy4knKeohJUS1fssovOlPE8GESgoHRcM4RcfWQqPrsjJOUyyBN55rusTd9l9/FRqHTsowRzD50VRqRsQUGEkWuWrrDZfPGS1UraMrLkVQo5E8SIJCOLy3z5FC+yEGDBnp5FRKERRWJQT9RlMYywjN3GKusSBcWtTh+ZWRJuMPaZgNhIDGndS3y4fet/r7lHu7D+5lkTQUvlnREDgdPyMi6ZL5f6HJv0xx/XYLe883Z84P27O+8dLj7QNW332Cfg8V+D66/L7dkJRnAzDFsahxg64QVEMhnkum7e99IlHj+7Dmsvwxvzb/hqfPNfxtExi2hWQyqqsn67ZDAkoaaJk4XwtV+JvtFAStH5Begao0yWLYOSUA4gYoTQdFBkVcrmwVeAALpdNyIxRHDDhpBVkw0G5XBB/bbZRYSQO0nrW003ErOuH4zyqSbuWtig2TgEtFEH7Ye0uJ7Xm9z3WJ2ctK/8ODz8NI4fuohtkO1iuJRbz+HZj1w8/9JwsY4Bi4AQQRLAipwVaBpIy2mTQ2BMdVlkVBQOahBtFRkty8HjXlhFTm1iWk2RaLUYZQXadCIDzbDMfXIfxpPjTC55a9Vtmts8d13Koi+EBm4D9+dje7Ze3MNwqu3F6e7bv779w3+le/Q1Lz37i6vHPi5wfCny8oXhW77tT9/5uf/hX33w+aPHztKl7YYxMKuhiRG5nyWWMqbm3DAp9fLzRBEzyNtMm+2Zw65PqeYyGhD3vYoACdlUYbSPmIGqikzu0tY3zL3SKR9xZdyuHHMLXvAfAGbBw3IrYnW256HX5e/mf9Zddp4CqZvWyx4lE7V/qvdtIVc8aJfOmBBnxyu0MA393cUsaq1gmN/k/qcZ9mN7T/8BcUR5aLb3JlAu2ojIxVBQBrrcAM8Y0lRlVHwvvfIVRBSYAvOG9DhRH2wkHI1IAduItndRmyIsIERWdx0h1tqenIVhRjC1HEyZWGCRhIBEzjQRBoQ4VxSTGSFKpVIy4EIwZv1oBM0gFZe68R2pxh9MA3JTNuqlynaT7HUfH1/3Wczb9YhguxY3ANa4aelaGrcUly02cbOF3uCjo0GfWf/437n2o9+X7j7b9aFLESSQt12cnMXXfUr3hk/Bmz4DR6+SeO1ivHXKWwKGXb8LWISzd/3s3z577eeC7/UXsQ2mn/y78YbvxnMXEPE9jEVglnMSbqDJuwcgyMy6KHiFKj1rAEwYnM2atAAn0ACkLAYy5kTISAPYJYECIKWeTnNcLYFRLZsaJSWzxoRgwOPQCONNaHdN7mwcFGGj5N3Ra0nu9PR3yZY6arJsYFgedQs0107z5bh602esPv2L8frPHo9elSiSpIAhQnsMQxok5+P+HB/5j/ipf2S/8K8+fHd3QnLWdbBk214ZoRFAIQAx1bJVD37dYkxTkbiE/2Xl1/jRH/qUfKIp2TGLU4u7MM1qjwBcYwiF/A2Y1ayRn433p6nfVVgKIIJVXVAyQ9+EbhyHPnYId+ne9Xz67nf13/N/tF/zjWcPNf3FDnnzuI13eImHb3zDt//hL/rvv+GlO3eWTWtKi2WbdOyHNAKTEKnujZuhUBygezvDVFe68y7Im1AXWMamuVRSu1S1NeoAyBT61/Gk6u6ZWS3YJJuVuV1BEWhGYa4Weeb2F+NTjlBq7kyrbXesY869KlFDsdclfqcSVF31Yh948NxGu9P5IEo4gDClJa0A6vAyEK4ElAn/Kqy4lzn26BsKWk1Ewpyyp9j2Ycg8oKPJEas7oWktZq17F4OYWQ+LdpTKk8swD6oxvwCiJmHdoFWKo23FmGgx2JaxqA+YUMpVirfOrJqzaQATGbNAs5n3I81GYrUCTKGAcmgIIMs+dMQWAgPqsDU4EAmglLMSBKQ5wIyJ4KqLPqGM0edxBWRg7EGLkGV87cepXIvp1jIPeXFj3JGEJCFgMDSMXYx8b+xWW37o+NYvHv2jPz7+xA9z93Rob6QuZ8+IIzbDOr7jbfqffujWzd/58K/5zfzYJ9JqVNwRzY12Eh/pcfvNn/4FSKdbeXSx/Miatyt5Uj/l8/OH/l5klG1LyBQpGVFms0ymRAhSGT0G6Bj6QiM3YxgVDJVGiiQKJEWCsZiz5nION0CJLUPNlTiFGTFivAMkACCGRIBhWW0Yw6JdaNLtErq8d4lz4FQ2cn1Jt/xxTKvMS0JkwQgCaAyCxXKz3tpi0bz6Vfk3/S2cHiMuMyj2tyMydMyScupaDC0UHNPJE/qmp/lNb7XdrVf+yJ/d/vjbz5997mTVNV0cckKyUutEuvcMyOoEKN5MnefTuigYcKEimbN7pgm7d+X8HznrZD7844SD9+9PW5ygCcyYFlL552wDQA0TYWGUkXi0e6tu2exOXzq/vH5y9KP/TB95XfhNX3fr9Pajmz5t+rMbq7vn56/+nM/8q//f//dv+X1/LjZDaLtbF/fI0DQNCVPSetn+bVyQ96QuTGeTz1b89wLNKwHm0qFqQKRQb6yMZFnN0243gaMAQFq5YQURdiPgK2s/E/aFES6tRTNPruDfEzw/87eLY27e7tbca2MiUagTkWcu6bxwxbcKH3T9GFby5Y85Nl3dcAMQWqsw+qwFL4DEbFmFjEHRrRDUXJK7JuIwq+HJoQAwgqLHn2FjoSXW+WNm+z4x5pWjqkU2XYxgUMqCwkab4rOcMhc/bQ/tMcCwhhlq7J3nMpKpwoZsUZV7NWaLQQiqeQQ1TAOxmEYysWDKmTkJZUkyBNCCmDNGsyGYBmtI4yDbGCgwFaGFIpxuarijcmKBUoN2G5pucfbagH6g5nRAlg2Ga6G7m+/ejHaUaY3Qc+1paJnMiDwBcDR2/dFAl2hXWBDfPrfXfXlrQz9sQtMFDNZBTdgITR+U0W1MUxyPc3tO3/1leOe2eej1mZ7HxZFIYhlA2StpiSJxePifftv62V9c/Za/GI8flRef2Dxya9mOst4uuhZyw2RsxucM7Sqx5ueGX/f7u3/6g/cuLo4fatM6N+dCbU8BnASSKKQuPwQ7z3oOXmcERcfsLS9J1KRMeiXN3FzkFKS37eqks0vlTEmwjWmR2nGVV5csl9RbWnQZ1tAJaAc0RN5AsLQMIortThEuSRPwSOo/Kg9FapfS37TeiFiJs2ZvBwbQOOaWuiHumgQ0i/Xlhb7mDYvf9k3jY78x6EtG2dJIlDT4RrIQCyxZLYKUDTJekmUionBNv+jbm89+Vt72Fy5/4O8tDc3167gYEbejJuEFdGDJu8Goia2CZYD7tNUuKJQYITBYaQRaJFLKEACEsQ+0SIXkn02VjCIHIkJIAMt4seu3tjwCHzFYlSEDsmGQICIYexoNZIkQQ9unXiMagDcAgLbdprzgVOwQgYREqqNqSQUgnOwGIkFDR5tLtML/6K/g6eOz/+Zrbbe9OLu2OudjvpfuHH3mW298zmcs/82P746upa7txpwGaAcOFlQ1kBhhyKMX35KBmV3t3Qk02XQ0AyBKbl6zqsMbntFnKEOYDKZJjWFggTAlAlRr3zHAvXMmzWbZ5aK51PGbwVA4IayYOq+zFzmhULEp6B7hzWzmrahrqZ4bcWfMec8fUxd4IguEPO0U6v9zHW9S1+ukuiGVvjFSHUongUz3oIc0jmlb0b1u3YEnGl4W/3YiuWsSUMH1cwVlpm/RGgJYUiueqZMgkGHq6DbRRK+xujPkIgxbN70a6zw460pgc/i2jDgqQTt7Y4DDqEZV0Qi09PczNVItDazFWf9TMT6RkSgLtkaJKRAbOT6mYGOvkFEoGbH3OCEzKCyBTCiDkmoyJGIDkiGBzJCIksEJDIkYPAVJ/jzJGSqckgYBQ6A5pRSOTrpr10AUQhBxMKHCZL5FqiUcI3D6kT9i707ays5ury66zGpIZFrCYTPFSErUPoQP//z6h76x+5K/lB9ulmnMYy/La7DBzDVOS30FKMSwxGte2/zczxM8bK7NhbKpyd0wLpYnK32s4UcRISrSn4LuISTQLsuQiAjLhMWIRoabJJBl6JAoUR+7FtGOGpMPQVfQkLkJYmSj0Jp2L6X2Kc1Jc+KsYolgLApi8OmO1IAOgZmRRoRtQ6YEJmWKLGSWcjKYMdMY+kZ5/VC7vJlXn/4V+B1fC3kKF++05dlsVUyzRYkZqnBWQOmiDSIa+w82rcqX/PXmUz4X3/W/XvzsC3gFVrbcbdNx1w5bNMO263CZUsuSCZJqAE5EVJsjEcGOIetdIkVYiiAktHbJfLrtiBIsMTLDgNGXwiZi2YTYtnEATJA19b2ShghTRFUaMnoDA5HMkHJvCZ0QNQHdmBLY+rauoskxKj+aN0kBqLQscCcToLQ6Hf7O3zh67A3D6z717O420e7e8enZSy9y2y6PF4zBeXsOZlWB7Al6J68wMfWuA1Y0tYl8RTsVakrhaI0zYIXfrHvwwOFUzZUbR5PnbGbQiaRwaB6AAv7PeWsKsFQCuXnNAiAwggcA+7qH+h0wPTAmFYM2eRAdjmrwMnnocwTZpsimXuHM477/ZFWH6xCDfll9z6oVo4Uz7xRFDyxmZycqzaic0zuZV534jwfzY388UHXafz/JnRR5JiYwPVBLxekWU0zhX5oBt1UJllVVlcwCqGHpOLRmwYhhSqoEAwtRNApkYkOgnjEyaW3LZgIBSDO5iloBfEiJk3Bm8eKFFIhjDICSjRmZbFQeDT2nAaJUlDh4pq+iIAPlCrAENRvHEdfO5KHHMtJknW1S4Cs5C4p8A7tfPvo3300Dy0KMI3rUNr/ZNFFOlkdktZRHodXFrfAT/1h++W07EgTOxppHMjVNHlkrkA1MjcRjfNInN2BKpddvJnIoifXaKq1Wqcc7/hk+8C/T3XdcygtDe1eZlFegJwWvDuPTMhzLoGG8aOIrkp0Ai1E3yBbBHJPKRYOnEAKGlJJqMMEy0Ktgrwu2bajveGhClgaIlgkZCeluly8WtiHsWHtfngRI520sRrBREySAGAyK2S7Pbgwf3dLn/Db8zr+9sad2ehfLAMpAcg2vaZL6mpyEvQ6Wi1zT8NB2+Onxlb8Vf/CHj7/oE47PcRn6xSOMe+dxwL2GkHGUqadR48H0ns/RdbjAQjvLbM1mF/ILAz44nn2kz+vLvN3ZkGAGiYgLxDYHSR22IfWyG2SXea28lVab45bbKItgLWmraQF0QBekk7BsulUk5XEzrgn5SKgDp2l5zq/FXQKi2uugiutC1WwbVs+8ePfvfUOjY06tNtrsVBctt023XPokhJkwl/ZhbEaqBUEAQMZSRYl91hZPjqioKRTgtIocleIOJiWMpup6w8xUye0oXrMnP7nQKmhSwgIAqr2hrzw+uAWr7UTmD8ZNWRFFhPtK6sKvATP048q41c9OBx3KP01TyP+rhQDvLit5K0z23qE6E5+bXi9zhH0TrcODNNvUSZaUqoiTHFrnct2EWKWTC9W86OFM1O06TNWDpkrFMxdAqZdxpeC9jBGTeRW9gWqJ0bTUqChwT5qtfk1WsygGqn2YCUEpQ9VbOpESSLR0YaMJNQMpgaBZRgaXrLnVmUgUqr6SPxXNEJHFYgkIGWeGqMsCKIZx2j39SRspu6IRFACTR71BBUgjjk9wdH3AsIAHAgbUxqNERNSn3AL5l/5WfK7FjS0u0yo8PuD90VZemUWkMC/ESgA43wEeatOIn/nm9lWfn68vqCMeewQiy2TspWCqqiTMjb3xUyT8XaTMIuA0QBf+OJtb0YDba/37vy+RtO2Ty2uPMaXx9a+h1QrXHsPpE3TytF57JY5fATws44eWqkN4OmCNECMZ0hAxkKzGQJGXREumtY23NnzLwniER3Lh1rqSnqolAEmWCAtwL9amxJ0CirFHXBoEpduSAQSODETEQDdfPPvi34X/9ht3ZDzc7bvYcQvTiRIx1fc6GcImjlpJr4GYWnlqu/ulZXhqff7z6eTNi9/+I718xepf/6icIC0RLlMQ2SAtYUmxyowglOtk8/yXmcF0BwjDpPusL8QnfiI2H87P35Tb5/HWR7Fbp4s7/cWFDSlSEjYmnNgJbAAlNIYWgI5qRn0g5IwgoAZsQCaMCsPlbjhqAQnETLCUsmSEUFDgWgW2z7BNK7eSIPxi0Q7nOIrL9787f/Dd8srPvexvnfZypzk5S8rMGdl5FpFFlWCmrEql9YX7LK6dzOIcrtkSVgcN2EqNJXE1vwYYqcFQpDxKUqGo5ruLXVl7XiSRfIuuphnVaHpa28PMyaUBUGrRpzQuFRy5ZsUE0OL94KrrCUdR3Kx9TGDZ9oM5w0HqIbPNQ+nqs5jOMX1zvTDgY7S8ejnXepZ2sPk/5nj5wbfVCXIF4qjpVDuIVq6kQmaHY/ATmEE+rXxnssoX92AKBEJnpCi9hBUwsgRj1VXdMtysBzjagWxLkKolaAJDQOBMpJQCMTOFQiVSIgYLNBmpWPbUGUIT22YFE8kyNCFAwQFK1GeAs+VgbJZsysmS+Rgzk/eXsBhl7NGsEJdmdwB4o+ppJ4MZAS0tUxzxS/8S9Nhabi0GMF80hS3pEBs7QcshfM2KJBeLh4/f+x/Dh37s8vrndnoPzQls40AOSCZxYSj3j76hO1lhc06BQGPWOtd6oD3F6jiPzyvlPF4gnfPubnzPey1wbglNoGZJy2M5uR5Wx8MZ69OfHj7tDzIFcBw0N2NHzXVgxxgTj5SBLMSLBrKL15E+JDmbwoiJJZDjmQHDXVCPpGgziI0ChSV1nIaNMFOIpimnDEIAgcW2KX7iZ+NLv2kk0M2fCTfeFMY7GAYsvN/5NPVrfUCdq56C0QlH7j+0bF4z6r3VCaN/344f677sO4GvtX/+/fnpEFhXlzqeNhsdVgOQDa0nTctGTzVCP14CCeOOx1f+1/Tp/yNjhC5llF34IOV13Nxanb+Iu8/j5rN28yP9xUvdSy/09+7tLu5wv+GthhEhQyAIZ5zWiAmLJrWUciZOzONRR8imOQmHpXHqk2VFE2CJCB6ve/hZ8lsFiawGiBlsZoo4bvqwfBy7hmW8XC1WuMQ4jCBLeShLrYaVMCXydqY6laswcKgrd2AlUGDMwuKmWhqmE2WACjd3+pFq8ctEMSCiA6HM+VG4XaXZypW238X4VBdMZzZESu7WvFp5SjWW7gSTR6z1Ol/+BjHDOua/ecDF3n+el0ktviwGbSRUSb4VRzcU1b6JXlI/y2RqRDTJXOzRS80+EDxZ1rqHlOjDr7h+wQNzoK4RijLQ9Q4Jk6kFI2eVGmIYjLL3FTQCEZP341DVBLKaafX6WzI1JPCJYTAkr20yYsBAybvXEhGBjbTMR2NGVAO8bBCIMS4WC1hmarIQJTZhVeXRzGE/l0YmLnK2KCLBJprzKKkhoUZzji0jBhuBCA+jXDTAeV0ALF7gxbNNsMXa+mNahB7vb3GMIsTorbm4UtmT4hTcj2Gbb5/R+37g6JO/BOnDWSKbV8d78igRKZkgZTRP45FT+8C9YAQ2MlHLrBg6VtwbdbtQiouI9Z2BgWGJIyNCoAYjY7fTi0u9/QxaGm/fiZ+G/KssdMNAvJGR20hsMi6E6VLudGkNPUGT4zPPxEce3jWv42ARyhiBhLyj1EMV4Ug1m2ZBAwu7bQqyM9aGYNlSHgGICAnlhDQMfO3J5iu/Yz0MzfjB9sarhv52tAl6U3LNjeLkVg47l5CPJmPBzNJuxo8GtKMdUdt09pIl0q/628o9fuCf4WmkJcIIjYSBU8jBpfcNUN0jkkTrLZZLzaFfXjPgLi4/eI87XiDaGcJRPj1KJ6+Xp5eMBYCQc7Y19xen4zk2L+LWh+3FZ/P5S7vNpdz5ueHmi/zS3Xbd044iqbQZAeBQ+v8MSZSCBEjoU47e73FmB9yHVD2MmalyTzKss36MzdETsBcpSeKTJjwPte12E4uOXpE+33/aGMXZoGmhTjENqlksJo8OYFlf7+KNDYuy/gRCeAtDv1DOnikiEF/JsR0ck46VlJOQixsTEZyUWeJ4FHNkkP2mhbLArBhZvwm1ibhx4PlSjcJK7/n7KlMOvOaD8b7q4NYfrxA5irTLy3rQROTXb3XfAVVKYOUOUyW7+Aalpd7EYX7z9ODgQHHFxaftq9SnmBmMZ0owxUBPIVAZ0XlYWlxvqlKtxXsqyrBkhGyWYEaWzRQmkEBMBiUeS+2FcilSd9DEgIEwEiUAjMAQsizqjXugxF4Fw+ybvpVpZMoCJg2R2o4NOyK2wstXaMI4kgRmRi7BDZx4ZVZwfniPalOCZCNuiBBTD3LW3h4bJTMwIw2MDDmx8SPL+HBWHvPYGpW+cbV9GnzKWRYNCGNHt0ddhI+8hzO0Pcq7gVoAYgqjxDQyGwAdrbHr9vi1/N4PBjUNaHNUzQwInTTj3U0/QANYsEPTCJqntulDCCZxHYVJI+U224mNixUb4kO6WkGHwF0Eg7cjtlnRDGe8OgkxgDrTH9v8yJ8SeYWtHrXFUb72iFx/Qq89Phyd2eKa8Ur0YeNVDAOwgMmiEURG3kJYk2oyjoFYQEbCzDx+6dfH4+tdc57i09Cx4UvENyK9D1iVjgBFlttXY76SNK+hsRgppG2khe7GbeiXy3y2EW2b3/KH0s8/p5ufX3dYXOZWFmh3OUK2E2YwAWUgwiKcEo3DbsO5a/Qa+LTrjjJtaDMQmwhgI9GOIEgj58EkEAyrazh5GNffSK+XENtghpGjrDVc5v5ueu5D8s6fx8/8eHr3zz2P8VjpehPQhjzsso6BufHMvpkWER/jSrOb7nMf5XoTXkITicZxWI/d2enlC7dPT5tVYIy8W29EZK9gUwqBeR5mU8m3F7mK0piUSyduLYylYpVKf1EAnrIzUjNzIqLDmGaiBenwlVZyXwqQKyxUc+GTvd7NhOdU66HVNNv8uQiw13KqSDcVG15RznpOm7mQ0/fOeJAHAqGT90lzaKCOu81GHYcGHRUXumLBw9xszw8DA6akUq+HTKdz8hRpFMcYycpD8VHwx0mA8ATzo47R3Gk++Jc58eNBV5P3d7yHVoyhCpa9w1IvwHIjLt+MbFCjrKxg1V3DBAgRa/HxzTNFtiNOxCoAK5MJK4FGb5zs3V1D8Tcde0gWvCV5BjJxJs5D2jXcAoC38tYRliCBxSwVOs40z0vIRioiSDaqQgERFBKob4r1kaOAm0PHp3gYktAzP7xJL/BR+wqc9FjzHnKsFREGk3HTZ2I+b5sN3XsjDBs6O6KkYCJWgulInKl8lHhY6LVl0hyyokFAyAYoyfYuItDcyDys23F5ETinjPcseIHB8kCGCBIwpOkpas9N6PKacWIXPJ4umhMex8Db1N5BOsq4wNiO4ZhU2194b7gY0f8YhBCjdcHaJi67cLLCYrk9ef3iyWuIp6l54/DMj4Z1xjFvelkgMVjaCOFx7Mesi9VxvPZQ/Mwv0eEju/6pRZugCcPjST7Yh2tLdZmvuVlRAHt+ve+bWqLhLWxphl1Gc8LtNloA3egvfx4nnxC+/qs3f/T3nA7oF61uxnykMmJPZAPgdAMiMGs656NwAqRVuGA7NpPchm1C7EAJlrNbJzJEssACG5OaZWQbkJhIsBvGHVPbGPO4JDwUnv4k+rgvxm+4qbff/8of+z/7f/Njlx/80NFZlKNwsUvNqMtACqKqE1H8oKvLrlyqmqpiXDXxbsYKfEznYzw9evTu8I5r42MwbLejIGo9yqqn4qt5mUi9bSMw2N3fshjTZLI9RK5GyvNALXFpa26ly5qnLv0L3O1wswBDPvQo99b5ABy16SbNTLkaB/W4tXRT1akcFOzJJF9smhNNwCztkYePjUFPIMz+v9NSR7lI98kPaB4HTvTENvH+SuVPYW/a6iZTLcLAJRAs1woQSNLETDFFkdgHETKXoWEOAMyyk1ndp7OJa8HeeNmMWSvLzeUNiAgiDYggVnpDF1yAiNo0ZJ8R7LuFwUwSchSyScYQGQZzprpYSmQWAhEhaSImbpgH5SAw6k3NcmBmtGQI2isRNBokgEiHHBjMZhrMGtIIDQhkZCSGmIM1RrsVdTnYpYyPXE/hJKZhl8ZuA+XTgbrF+sPjYLFVTcoMmFr1ic1MSQmSFaJjthPO0Vrw9tYL2R5tzjD25CUhDn4Jm5lqCnwPw2tx/RjLl/Lwmu1y21wcgzKFe9COdEWcwGuzNUwIDeKLLT+E3cldofZ6WPzcdx697left1jSUwSh0DICYCMGld4W44AuykNMBlzLObFdylY2R7t2A1Fa0m3LenQBLIUsBEBp4DYIkeaRkEAE6kHSYrtenJ2YQp/eSl7QoJJJWuA62s3xEDOMZZB1h3Bk7Y6OnoCOpluybdhe5IvBnmciauzn1EYzFWCBkI+FtpeLAFLaxVXcXiDFyMfCyOt79tXfGUEUH+r0Qkc1Iuo2pE2nA3RBtO0lCT0W9DZ42AzHS1bmDjBYVuqJN0Y7ykvQjQ4j6N6uQ8BFSD3yyV2ja6ul3n2eH/3Sj/6uD7z2r/zF9nSTEmKG9jHxKAISgZolZ4MZWQ4doGNWJNAxDBGwQTu2NDAxvHNBAb5ZTTIJRygpaY7CZECilhdm6nQmyus03rPBRCQ+9Cr98j8fvmSd//l34Dv/Crbj6aMBtxOMxyNqN0kMW4J2WPUN7UYcRxoGGEBKxadVBjVi2EFXmRto6o7JwMOxPblr73S73bh7OONONo4LFm51PcZG0CcQRqiZBQ5e0JBBo2CErQZLrAYsFH2gJeSeJjUkKs39TM0IGtGPxcYz4MLVZEagUWHwfnKqDrZ5/0UtNOSZdfSQnNWV4yuWYeyxtVgVa3ZnUVVN1eVDPd8JgBVCJEYjh4J2GA5FQxkAmLwpYDW+5ordBZm3KghBZJoBZKqQQPX6VSqhBQVC0Ll5dmvvSI0b6JfZEtyW+9vd7Z+MuAIV2wfUCb2GcltWmNhiJXIYYIUK4mebwh+1+/Zyqyf27YoLbZwmbFlt2naqjnMyDUa5gP2l7w4bcs5GEGIrHEsjIlOKJcOuvrVEIphBjYIwOe5CBGJiM01qITQwZFNWNRqFI7GCyHJ2TcfAZE1ou0jQlAYRrhiDIuf9Rr2Pe+sDN/gVIitrm/ScWO3O3Yf7S0SYF0FRVdkuWzTTur1zjLMnP2/TveOIrx+H59HexXqjTVTLzLsqv9A4erMBGpyHYNcw2nv+mX7wP/DR9ZNVN15/Au0pHT9G116J66+I1x7D0XW0XZc/isvzzMj53s7GyICgNSHO7sJTzbWX20KCVxQoQNGMLDPnCFmzy0XBQBnGoOR8mv0IQGHZLBOZ2UtqCqiAYJERCQyISA/NBUirEKaZQY11ywEpK7Pt+s3iV30KveL1JRNb402iolRLJtb07dghvfMyrEhf1TY9xt2On+0yQxdjvKa4xnoRdC10i7NBh4a60ULQbZJdpBY58tEK/fnjn/yV+PjvxAs3SbDmsAq18tsBzn2mBJqd7wURcc/aE2FERfR5H1AScYFRFVZ1oEtIxNX/NIBEQnGk1EAbU17+d9+Az/qCe9/01fzz7x9ffe10vU7rMR3FRa+LTUYThzzwksPlgDD7To+rPeoPBRLIOSOPoYgvUh7GYbcDYCkjQ3MyIOfskWMC1Ewtu9c1wpRsOaAX6pQysGmwGtAHbVCUfskogNQlPHJNyR4yTNxQFPh4DgoYmIqK6d5uzKzHNPLT72sLpPKeErbOsAaqsHgJNpDnDODK0oMnLd0YogA5Podp/2VOvS4LtnrNs0tlIDk+atXnrQjGFUh6Ol7WQE8hw0EZO81/UX5Zu+9BwFrbwBLAxoCq1//RvkZyklKqA3TwhLRILLBNORwYmRBPcXvdkQgTDC2zYfBrzFlFhJktZ1Ut/EujYKQKVRNvOVoSkwqOqsiwiBJrmW+x5Jgx+Z5g7AGFhRCZkMchU6asTRNEiAXKgU1VDTCMJd5QVTKq4+cjy0DV+EVHEKIdYqt3XpLb798dvTbYjtSIyjqZIhs6XpykXf9pv3X1r79neM+d5qgZFvcaPMSWSEbiwSSTsVkEMiwv86sREySPhqwj+oG2t/ACt+99AQQEIGQEskgmbEz9jU+yD/1UawiLIeaQUgqUZYjGuWoYumxAwaKEACSCs0hBJAoBRQAcGJRBqRj34isEWMkBAbmIkVIybc3Zj0hAAo/ACAZ0WTLCdriMAxpkk4aNSHTU1H7yl8jJE5YvUJvwlrpzElPS9k7CzlJLi199hHN88Ic3H/rJ9NGfthc/lEIbIrWPPIVP+E36cV/RhxvN9pfQBDGwGsuiR8OcVtQgd+AW406Wb8IX/kb8lb8tjxxvx92KEteGhxOC6Z6UOjFFyIJ383CaR6VOTjHrlPtWLUzSwkkjFzsoYhOl6FbIZ5Uqj2eguzt+b7721tM/8ePD3/wtx//+3247kYcbeWa4OG6WMcbLniICNPHVBT8lxLwOsP5WYYNqyjk3amnbdyEyJyLVrDG6ClnZao0sK4yghhwoaD0Pl1pohamhIxlUvQmMtymBWSa83EEgAQwwIn4AL+KqOat+TElX2hV6WB3nCWItYnAGpVLeOXmQbkucCzDlDp0aNUHdFTQyIUFFyVHtYf3KesGupVxQ7IPdAvcZwCvHx0gS7kdqz1z2iy/qAP53RoGKKt5VM4haxla9oWSxdPuSm4OsJVViZhXBrmmNYoizWoHY92gMKNfRNNpLX9cHUOhUc3dK1elBnsQtXHIyJbI0aiYGSGv+2MgEpMkCFZVecYwMCgVLI2TZDISccxMFKEiuQqHGBoyJzas7XT/XjAlaXC03OxiRhYNX6YYV+pt4/0+kp98S6RKYqN1FbA/AoH0zwOjIvvBzm2/4S3jkE3FvvE103TpgVB4Jpia1YCojvgja9KNqPm6ahTSElOySdscjSKHJkGmEjEIIZiQ332aDhEiw1IwxGRAB5bq1qNUNt9hBBbjOIneQOBspgUJoJ9APkxmoSWDHzyyNaiNTZrlNKsiCzGYMbQgB2ZSKcA3UDgLBsEDeDTk0DNDYnSz1DW8dIC2qM4tq3YyJeI3maLM4X54K7jT/7i/iJ7+LP3Ie9DxcHuPs4p6i+el3LH76vfiMf9t82lfww2/t8bzYDhgjyUhRbAQpiHUcuLue+hf0034HP/UPcEHHXcojhBmqpcRuChPMREgJLIEk+oUxM1Oa1mdxzHz+WpXhMXX/UYmrARGP4JmYKgUIRMg9hQ3luLr3i/no6eZrvqunr1y87cehwALLYSRZDmJRAYLEgJzK6qYpieSlyKMSvPMXhDDklNKY0tI4jWOMHZB9BUkjmrN7TOpC4ZN9JAqKPtJqxDZYhjWjXUYsUm36VXzYQ/n4Q1NQfzOzMWVyufNZ2mHs/eJipuqhNkHk5qyBmsKZbGgVcwPXMgQP2l2c/eCStNjoOX8wVxjFasKstjKzq7DAZJ2v/npq9XGgTH3/8bKVhDi00ZOxnyYGzQ4Aal76ZQlI7ryVYpCX++Ii+Dmd4UEPaYoACtF5/qWOUwfiKSTJtUWW1faRPmTMzEH8x0SmDLCpUCZkS5nMgkc92J/ZWzwxcyVjoj4Sf08/DhnGzDG2zBybRk3HsTfkEoCTYUz+4KttIqhRbWtn7nUkBW9hd7OSYiUB6X0/HgHiQBzqgFMNnCVsWyzXYbPe/aqvyJ/3Fjz70aY5urZIOjsAlKIsCWlshl2Iw2Khx7INuLvB5ZZIu566kbpsXcqtjtH6oFvWdduia04MLXqwchMCApKNvveq2uSflhqoHDRxTp7byYbBX0BD0nr7c0KECllg7+BjBcECDGlE1kJ0q1E/1AxZNavODNksRAUwjAEWxiQwxtC3T70+PPZGThsi8VzTtET9YOwwHp+A2p/+I/YD36jveqZj6+NDdn1p9siqeVV341W49yz/0/8z/+M/v33v32FtczhS2yHfi6rWC7KOlFgsW+jsozt8Mj7/i3DrvG05BYKZVjyRiMBkBFUrbVHMjKAoSg3mY+XC/1RdjDLr9ofdZ8XKTWlp98fMiM/2i0dDs8QxS//L57lvf8/39r/+8/BB9I+3ERb6wa4fDYYcQMOhQ7Zf1KSVNQAWIlL284dxHPudeVrIigUiM+NsrMZqnI2ziUIMovtUUFbN1bFjb21qlsmLqcwImdxvLUQxpn3vZ5jVmt2rBuHB1uTKnypws+8hO0sbWmmSMvvswTCrl6XPxlxmGbzDJ4K9S/7Ay7vfOpcqyjLmh2D6g46PZaAxRWrzDxTIZ/qlAmqk6n3JqOgD+9/9lxP+YJONm9nl6U9+h5SJlacCzULTKUCSVfxuL84nRn7PBzuqw3nkrSFdedndc/IeNpncHiCBFAxmZkQR128CoGBTh7YRPFJVdU1bBgcO/hQVpkZjyk3TETFxSBXzEpCNaUozkBIpeTtal3gp08jVCFJOveUdEFbjR/5Te+d5SDAmIrk6/qtu3C5xPHT2httf+sfxitfvNr/EOXOTOQbhTrhjZmJXLCGivmkiNwG8Ndmko7A7a9Znth3HcUAagu062hxhfQ2XN+TixnCBse89IwsiCMxg7OTFCXsuCQQiAoVSWVlG1JttJjOwRCvkVK5OdwnHlGuslGFOLh+PkJbIjZkZBuKBZIAkZgYzVZu7N9AAgBACWPIIvPpTELvGtlQwgbIf11mhSwhWq/z+Hxx/8B+QXd89dB20RW524YV8eYdufsjSe7A4t6GVX/7F5dv+VPPCLzIsxw46QLOpGHFmQxBL69B1y5E2v+bLsIStc2wmHtFeB7n6U1R6HgNeWV3cGZsFBM4BLnxmz7aXlU+ayTKZVcNh7guZEwTJkjyZ9dl8sVUNQ3d2gmvp3s3xa74bv/7Xj+/psYAtUzsCS1APMDI7cIwSo6vBUXEqK8S08ChEpG1WKeekzlsiJ1r4Num1fAJiosAciQNIDCNZl7ANYAVnbBtajsiMEZrJEmql8YGR2ZuC+b/LECkB7ITrKkS831emQ0BVjLOCxOUstXx0+iyx83qnYvG9FapF5FrX7VSGrUA208LlBTsTrD7oXGea2yKeXd2cM6SzLzqYJy/vRP8KBtrs6qYBY9b9fjLZUK+IZ0IAAsCldZ+30cWBHzoT1ij2128S5gRJAkrFOmBWb4wL6L6/HyaQTMNUbrv6L8W8180w5zFZYgaRkaummJExGZOSqQiDTEupgjcwIFaQlJRrMT4wIWOocAwgSjmPmpMhNEt4T3ACsT88ymOy7PiARzNsRt5WrtyFQ9UakCGmsV8jr+LN5/QdP+jaXYqia15umciwzonPB6WA68v/Dl/zv66fePJyB0hPRIQVZAlm46zIpkIhQxoYD/1l2m3DbtVdHLc3bRHGGIYQEkuPuEV3qctb4+IlIY5iESMC99prTjoixkWdd9Pw1skmRmLgXLp4kDAiaVQoBIZRSQkZxV1w8mmZBlAggZSMRW1ttjbaKLYACC3ZEevx/V6k+30hKmzsGjZhWzBe82szEmGEhSpWPEFhGYDpqxBe2P7EXxufObfV4yndTnfTymixbsezo8uHr6XUYgSdboxu4l0DfvLb6d5zhutABzZrjJiCkdrIkgzXMJ6PR2/BJ75xd4H59jG/VGYq3mEMEpp5/Ms8dZujCgQJkYC4OBTevkrVNJW+3IeemnsusHE1PhGOt7h7r9k9stW1crNEwFd/3eL6K7eKcUW6GVpuuMfYKAjk7SfmuK1ZcfWoKSWCZkQSpFUhBKhUOyiScyYi9T0bpXFSiVoM2SPDGmfD5dJ0VnLu8KbBDfqVQKfuc+QA9YTGlxtnm4/D/Yd31apBt7neA8/s/mQip8vDzHrA7XsxRzlP10TQ0v3R2RhlMvN9zjgqkXNP1fBrmSLOmTmetCIeKEw0ne1lj2kcptSclXlPbDy/Kx8aJgpWlPqCgatIyvyY2NOoNSlunSdKI0FgzBAignHd0GaXpFZ7HorPiflAOBXJ9/nJezLLOTvuAXY4OCupCShQIGPL3q485TwWiICkSBFqFXwREQpkcA500pRMAQ4hxtA2bafgNOm4+zaT80zFek/vpplzN5IBR8BRFIP2GLqw3uze+cMF3L+6O2Kdxu743gk/brvbknd3H/ush37v9xy95Vdvd7d3u10aYMlryDILiIRzm/qYuAvXl3IWhtznYRdiynBSAA1Gg1LKpppUjcaIYWsDLHJeBW6D9sC2LzKrk+NcHocRJ9AIqHfaQiYbWXMA1R6blIAMykSZUFR8bHYG88k7niIfW27IGDSCesgGvM4u6a9F2Kd8PVGQhB6QbMLh9Jo+9WYndpRpVPXyvSKL2C54i1v/5Ojfv/Pk5Ljfffjk/ESOsJbnMAyLi/PTu+tmI7DFKIsxLFJE+sm/qy99MNkS1oHVogEICaqjCiMdwS5P8dD5Gz5pEYpQ72Sjp0pimvrAhYAQSkFWDQjc364zgUHEhfjCOvXJLsyxrGTTy4PUDB01BbGhvanrBZ89mpcvUkh2LHznvf0jnyy//6vkAs0gdzvG+YgIIFFgCJMLf0wT0gNWEkgI0kxGUxXE4oQ89WiHkAZV1RE6mo5mo6mXg2Xvk5ZsHWyZaRAkwSrR1nuy+xdRQUIEEAPrgXbzZJ2ZvSWwVb/OplmnpnZgz6uxm+1e0/xUM2dkzWfs/GNW3N7ZCitBRfFNCzJTyxz3+Fx1k40O3OF5Acu8mBAVD5gg+/nSvhIlzw8OZoyyJ+SSjVQyFfeIvYq/XoqSJrLMqmIk7CROfyWkEspZAQfUTEnFmI2VOLuuohlZlqxKXiGiAmsIC3+ZOXeQoO6AB6Wo3CKoAgoxisSROBoYmZDPKW1ZM4HMglrMkGyWMocgJCGBMwuFpokRgXskzWbGhqAIKUsexRJTVo4EISTDbqRtoj4Qt2hGYTPbkcqYtjKKaQqmYiuWLjVLbkW32/42EUER8tCkdiTb4lZCFy9eiBYQLGOAjeRtMZSQmTNzZkpEA/NFMknSm8o96+5qdxx/5l/l9/1bgV7oEacGNN6UAdygDwuRbIsst7VZjot+lTbp9M35//V/xa//u/Lrvigvxv7ytqZAzQpCltPA63AkgS6xu8eZ0Q7b5Q5xyTlQbzxoY9QYSVLpqUnE0ZSQBbjMy13CJseGIFl7F1IFzCyrKwyCsgKaiTWIRc2WsxFFzkuhPOAGwRRDTE3mYNSo9WqNxSzpKIy65YbTTUDNhFdra9bgnogEC9IOudXUujMM9WL9nMZBh5E0qoxogJG2Yz8+EfON1+1wl6iBrcEXQKS0FB5ElLTR1B8jp3f8BwwZci1uN+fNjnCy6gNiNJCyoslmik2Oowbbhu2C/903LulFWLjLUcAYl2ObRCzk5Xm4RLOEBvukt2C0IbYImsk3ZBKOJOLBGot48/McF7Ct4LTHBbBAur7jYRfG1Gx5e6H85EZ/Md/6l5oSVIMspD0L7Q20j6F9Kjev6OVJopVIYGrzAB4tcJNppXkr4+PaHoPuyeW2U8KQhubhdt3v3vJ1+Kz/Kt8cr0vbLwwE04ZYhcr6AmCkOVhuIEYxj0NoM3HoaZCFdIQhhbZZcRw0t0ALKOkiymgGti5IB1pAxFQ1SbAQEYBmtARrlbpMGcZJB4a5gLtBkXect2xb4V6CWe2F4hEHkZeVCXcgKdkvNuesDAohZlAAhWp2J+1T952l1oz4zwPnRMkRITIEiECIRIzYPEi1PFPIE6YABIMYAigSB2YiC2C3PIE4G42G0ZCmqsX74idVTaoJ5i8Akbg1FpHALAYxTCXm6T5SynSEjBJ9TBU+PONUXCnqY6+EqblKo0Llfhn9EqAgzjpVZxL5aayS5ibnnrTUz6HUdJW/eURh5EXkV27ESkE5KmY9jZOrjNpEl4OxV6ILu+/uSEvBUgupQ7koEDpimMiUDYnRKvWCNmEQCwqwpdKNxdt6cwgNADMiKIOLtmvaqarAuHYI8meJ2eYp0hIPQLbMBjEayJgRL972Pdf+5088HVvQkIDjJCmkyCSY0NWKe1gmEF77Gfbqz20/82fw9u/Az//ry3MO8kh31McUN+mmLU5W9zpsL0N3imEE3wZa11RhHzRmr/4EKZgqVXSKoaw0HXN6y0SZI4CLSHidnwQoaAQRyWF8ZpWgQFRRWEPKhduvDeVs5nLF7pGCQ/YqZZ8SxYV3h2s0aABawSDXX8csIwCKpj2pwLJJcrYfSIEF2fnw4Q8Kg/LGkBtr0a9NmLKaaimVNSIoaYYowPnWXXnp/bj+pgaDKMG2rOL04+hN4jjF9hU4QhhKuo9c/cWyd5wyBtGVCLiMZ98OAV1Iqy0GjSOwa3/qh/EP/1549CSFiNOH8dBTOHlCzp7CtUe4OwrLazh5am1LIC8XRz0093eXzQUSQXcck+VAMabdIDGFbmUjd7bBF3wZfvpnhmGMAYjE28Fs/1j9gfEkCsfgIBCeCjREJEgQJnJ5e1UNbrAImlHVL1xcgY2z7fNyKCalYIzi6rrTd5eFA9V8FcPynso62gQTUyHlhH1MvwcFfKl5EYNVxHUqL7wPPChsr/ud1joMtsdhyEP0l7WeqGnAOQ96r+iCA0qymf2KScX7j+Dr0AdCpi3IkCo07tfNtYnjdBsApm/nWQljMUP1x0RZiHlviF0x1vOI7LUnEzBp5jArbHaT8NUshY7iA2zOwEMhM0637avea4ekOv7FhABGiETqVtu7OBQDDdahxiVeLGQEBWWykAPHjG3kZY91RKNIRAnKBCNiCjBeLo9K+M8KwJy72W9VVSDzK7xChCQi0GAGyyuokPSGHtYd/9K/wI99Nv3Xv3m76RbSc0gYjsBrWAQqRw2oYiSk6OJ4icffkn7Tt6XP+rH2bd8Wf/bHcZFx9OjCIt27QOCLa2dtPzZjj9xRJEvZTDPApRuCTlOhbnMTqOBYuJYpP22dLtvt7U8COzZtlIkyjEVC4dhNmdJSK89wnhkYeSxfoC1shCWzBBg41w3cfSEFUZETJjEySQB10BhI+enPBEwAsxbokTuTkUgVLoE7Mh1j+ADe9y5rA9GOgI6WedwgRsmpbJlqXKphFZrADT764vCh/9g8/EkRhlGNeqaVqiL3LSdoSBiao0/Ew4/wszd1UVrtlMmnZo6nERmhZiVqpQ8RpxcDDGkV4mJohZma/gLv/+iQcxr7Ee8TUtjIYiEwiNLJjXB6Y3V8HUeP4slPbz/+rfn645e7tKTElIjRJ+buBP29SBnjAF5gd54+/gvDx/99+8mftCegYzQbZqaF5v+fPWhmNpd6JVNV37QFxqZVvMKco7qfxsRZ1cBKrMhhhi4ewA4KGIQow8TVFYpusJXCtQKg2bRfqNMkSL1Ku9a7OZ/IDow0gDo7HTODlUrC+7t5oNKf93CEA/AGAD0cB5hxZur9PNCeyiG0PVlfdiFlZxtb4fnpTFOJZujvHO64coT8gOsHEymVdoiTjb7/cCd3/tcr32RmyhBSN3kAu3Z92WcM7NFLKUIEnATgW+AsYtAK7ljlPkyD68V/3gSW623vpULmo0YEYdK9hjdgpd2WWhESVXNZJCIlZCHLCjYFiyiUSQxKKt5qHApkCgZKR0cdEZxnxhaNA0OxWxOREovJ/YyausduMW0UAHIUT4b3l9t/8S38qz4/PfRK9Lc4r3Iz9kPTFJZKnfpczhNuEh7KRi9gt2yffCv9jrfgk75Xf+R7+J3vxvJVWLR9+yLO7zZ9wKkM29SQVLcxw4X6VM08j+nn9BUwef2oANokn1x/nw2wQuRlIjIlJWIOTQaKwzItJssgBmcAAYSx57IEC8FfXEY8o7R74SJVYQRvaeMMjZDIRMiANuDJTwXGoDkxIkVNkTCARuhR0pEoEwW6+Y7u+Vt6coN9S1BIwFA0sFCYO6Xrh8KyBpG794ZnftY+VTURstoiEy1Md7DRG7oPGJfN6/NTr5APvMjL1gFMIijXIhNi7/RU5SAnZNkiraDnkB3Ecr/OEriJ+siikW2TeqTsOB8QQAKj0D+/e//zKUpsljl9f/PUG8Lnf83i03878r1swO6cmZgjCSFpZhHW3Tgong6/4b9t/91PDtxIP1ozi1n3e++0TMDMRTKGLOtImUMaTRMQmdk4A1DVbBbqesxmRpTV2GzmhiHN0i91JhW7aqWdiykh7HnHxe3z2UU1JrO6fgnmqhml/uXQao2TCPUUFtPkRe8TgD6Bp//juhKn8rr5USzzr+zmFu3I/ReVPK/Nz5nvF2Ot3/Kxz/zg48p2ofWLK3ruXpO/E4yJnnL1JZU0bU5MIyKyq/D5xGUhwA04Wf2HGjKK4NW0aWPS6CCDEIsz5IK4pBlR6fMy3wOZKBCTJ/2s1AdIBZuk3rUj1BU8MUUOil6wyLIL3GQkBpkaJeJsGJmyQY+OF4BmDGbZVIgbpoxhzYwciEyJzV+1A0S5O6VsGmAt88CcKDeWBLbVnba3L/vv/zPH9hzkKUtyjtjSVKZ0NUzTGxvkx9G/fhfilp6DdnjTV21/7/elL/9d2H1gzS9Z/rjj/BCOkq4vtscCJrgORBBysrIHNexwR5Hx248haXmVgZJCbSq0nQAVU4axsRAHBSM0in3JKEp1mBalfRIGY9jCSEnVtkY7wggYGZuK5mjJtWKKtEU1KpphIJCo5Z2dnuL6a6Fbtl6hICaqCoXGAmEhZuvf/3YeADa1xN6it0HW0aWwoFqJPS77rokM0HD7/cjnsACBEavrjSM7kqOaMtr0yjdAARatOXpm9ipWAKWVpZk6JOUsTEtDeOxcjkaWjNzZbjlsMWz71KcQthK2QYaIFEx5AA3ZNjquwvHDsnpF054tGfTud1z+wJ+nf/anGJzDYjtQJCNcah6gJO0JbOTQ8OVWP/UL8NRxuBSBUbxPiKxeHwcBA8zMDGERMctaCSTzmebsOlxR5Qeolqt5iFxOX81i9joJgjFyfU2WdDom4zOt74nh4FCny7vfDxvp5DbUhT8HE6Yl88Bjb1im38BL2HXiR+jsNafZvdxRPuvEj+mXL3cBL4+isDzIQb7yCy1wh02UQJtazkwQ8qHNnX4MVqVea1aQocEpbv4AiMjT0gcfBw5CpGJSp43B6pYANW9sZZUuPRVrTHafK6VkKmedJoRnY4N5oj0KSEry1kwJWuqMEhFnywzRkrCAN65xDmnGarUCkC2DFMpGAaro1yw2MnyWP/Co6IEQJ6IBajpqTru74ZjzSfcfvwf/9JthcVyexfU54oSKzMS7PODo8xie27U3Y7je7h7HOsPWy/YofP4fGr/+Dy3B3e4WHj3B0OtDq9PzM/OWi0FCZApCgThKjIxAENSGRgWpzzCX6nReIpFjDqVm3Yk308V41WgmQWxtVmbitwszWACUvJtF3sIYlGF96SRCqT4iceGtKdGvqoVbkBVMSplsp488bYsz05HMGAlGoNHMCJHJhDgYw9Z478+hgWBUMJlkbBAaJtWkOZtmUwfCuG4FY48Wcu95DM8Kd4gEtCkNTKNBjBpQDk7Yf8Wb0cKXrctm7vNd7HUzzEFEhDig8jc03e4oRQjQEB1RPA65O95y2Axtn7oxN4YAgyCHnIKl7Zr7lxaXH6S7H4aN+tBxs3uef+Qv5J/9F42Ni5MbMKTdbYkBzXJEGvOukabLfeJXbD7tU/l2j/bqMp1hEe6aACX5ZFRV5TBj4nsoE4ViYDOfIUX8yyWQAmYMlr2NLSCxD8jegJYu03sz6nzWQByImUzI4LUDXsLLLl72YFs28Yt4T+qFFVeM59aZ5mqlfl+ERJXm6w6l/76a1yvG7f5jz96rrFz/kWt7a/+Wudj9/Ebo5b10V0vFFNVP2czi502ofP29t9fSyUQeDlfFEvZPVBSsUFgi856mrBBzkgZPSLyjTwCc/eYv731UnM7ax8xP61iHmknhzNtUR+djpDZhRxBiAbEaZfXL8A3cl1P5fo1lEpExqQBkBBMmZJgkGwStUnJ0A8oIYoEsCCIZVosjgJkiM4tFNYEOGDbw7U11v5XtCURQNRgbJ8PWuwSbrYEdWzhqlhjf22wfSj/8N/Ez38zbzRGdZ0R3Y0selbAPBlpA0aRNO7wozV2sFFC6exe95df/sfSn/y6eaNYv/fLF468JLzZYJlRvyQD16kcYqmRm0Z4vpoYBUCCSMi2UzEtXQGqWjJR8nydlb5uLBGOEfQkWF40Az3GEwoACbNwBgGTmomhmZoZs3kOAVEmt9ltwwiTUSDMsuD4PP/YGkkU2gRGQ1ci4J4jlDq7llZGHW80z70/LE7JsGpCbJBlZAitICNFYXOQCYCMxsyaNaFnv3MPdDwfqlDLnJiKBUqKQEMG5zQFpx0+8DkeNc/tKuxbPVJEzQQ1SfRFwsVNknV40ntgZdEwYE3TMyBnoCA1ZRBYk5UGl1zhac7S4SO2uWeKI0UMvLmRMyEg//H/ghXcJOqgYkYYOoRvWd4wJOUNGMc6f8nk5KvKsWAPlH9O/s2NMBFXNKakmQCWwKVx30dvvCDmHsVg2AN4Pj0sYNeP4Hx4lY2QQLYaFJtzSZ4ihRGhmpEaAZUP2BrXqlZkPfJUFcCVcrpHqNAMP/e7JPDi9w6lVLsmJyXEs7eBm1ux+A5rN5n4x1e6sVwqu658PbP0DB+rKwVwXD89s8TSmVw6b7Y3TyH4MCodfkiOKTkzxEhGq56f/P2n/GnTbtl2FYa31MeZca32Pvfd53HPuS/dePREiwhKyCA5gG2FwOYiyDTgyMQl2xQ4FlaoUTioFCRVju1yp2E7KSaVMkbjAgUBCsM1DkQMYLCQQiixAQg/0Flzd93ns1/dYa805Rm/50ceYa37f3vvcSzLrO/t8j7XmmnPMMfrovfXWW7/LE1muYTUo7cfOlCdamrE58tH9eqnujegy57w8gNh7Gv15rrN8gk/wAhVqljtUIa+Mfmc09LNFdTImaiw6JG6KzQmpqkJJg2FIYaCRN+OZA8bRzBAlL+4oR3UF1DVzY9neJcB3jXkpAxLTRJtM2/Hw2b2dA5av+Ph7/m3+6B/B9ldM9brIY6uPNRNfSMbDduBFyheHMT+vtp+3U76cXrvUWPKz2+H8t+D3/1n/1l+3/fzP42Oj6rMgjKPXtYcf2WJx915LDFiUWZpidcZsNyyzXapggVUkkS4UaIZmEeFRvjAhSKS6RI5eAliijbSBrQKwAhWcaLP7nV3fup9VPZwp16OPgkkYgCH0OoyVlogxoj7NmqanfPr82gbM81wAT8XgEwhZHmzIyQYzgzVqgSTKMVi9ui3Pv4DKImcZLQlWKlPFAAORVa918WHscuw3i6JxrVUSyNI9hyJUVLhXn+Gu4WPCJQS3stnUIe89P709l8anZbguw8HTsRqqEXm0tNHz/cN03B5vr57bfniwGXbpoDqdbX7h7x7+4Y/tD0c482Z3eyxwnA8ah3Eut2DVPJ198tvKh4Aj0pAWT3OdJFySl+gCCXEveRxLKaWjHH2brF7KGnhohDXQmoCjq1efxeFLUbi38kXrX1jDaM15cS7tlvoyqVCRz/5ykIAd0GgAkkAhkdleBCHuAyTqlRW+AhpOpTcfiEAzyMcdWkCnwC3HEvy96IN/MDlkOayVDLjgSt6EQCUF168qpN5EYYCNMKEgJJIdowfbnDghrH0Hi0a5hJvJCFngrnJWcWo7g6pKqbW6l4YuWYrBrm5gYiyaUJ1rFVYUMm1sLXgw1zp3VU+SFTqqTvBRMGOBblUK4FA116idcAZunEkgkqWNcyjMyprNj9WPbjNtSpxZJ5vhtoHVrQ3Jb4ci1SknS9tih+L7tMkHPi2DjecPDfttOkcp0xnHeTqOGc+vCBuPl2VAlapiUxET08A0MG0S/TZVmhO1uLs8w83rLbjd7guScDa99qUn+O4/Uv76H7H0yWFG8ly5Ldg4ctRcG7xYhk/ww3bCA9btuM+pJD+jXsfDp+XJz9azb07/xr9fv/2/g3cfY/wUeV5HXutcI/ZnKbnl67efJFfKhYQxDcmGLLlqJYnimp29A0k4L1VutoFyFby6kDhslFDTpGHG2VtZN5hzseSl0CahVCusj5MuK1EwDfunM421YjafWUtUkJo7VaiSEkCnT8kPA+Yz1DNw6xzJKfHsJk3Th38V0nbwx3XIg0/mZzMMKkqPi3PmxO3bu1/8z+t+96geYPlsrHU4nnO0NHMC0lF2rDi6Vy+z6kyUlAQlr29uBgw//1PHwRPSPB6cWbpM9v62yLnV5sb8VvMn56/60HT73DKEIlYbLOQDvNYBW86lnF/kzWvwCss7XVYT+QxVsJuzNJZaKzd5f0gTWDc6kjWxJpMlS17n6kfsLISHL3Pd1ue17JGYMrB9Y/uj/5ftOPl2THtdVl7bAbbFbbXNmxq39Gd89K38+NfgBkUu7+DsiUNpJFmcZcDuQR6zp3k7Z3AL2pBs9s1O8GOiznLxPQeZaKzV6U3DgORcS4GTSOBgabS01H/bHWfSWiV0BG8moRaUyoqElGhGN8FySjmnbDSKuWrjPJPVqMyUncAEQ6FnkYpKKVS20sfg9rkcriTPQXiFAZndjWcrbovqY9DpjuIqfkqz2ak+UGsWlruPsEGh4XdKDDoa5oOTPcRA26ahqIaPJeKUkbL7aPXJQL/ScgcKvtKdCUdAvWjxJIMUgxBuTtf6q5FJIYrX0nbT9pDMLNHuhULLnqOeBIiNobEv2med6vRO31gI03DZRWNIepByqotv70oGtU9nqwgC3GlKiSklo9yLl+qqrqohVVqptRaXexIGcah+Ty6yqSrV6g4vs5wGwSvILOYclNLYfgiHF9VZPi3EUCNTC8pkAI7loK0/d13tH1IfS5+98v/y/7T5v/0re5zRyqjHKk84HQZnwnDr2zLgqIuZD33c1ryd/Bx1SHaL/Dw9t/TGm3X/PstHt7/zP5j/sd98vPkZ7Dap5ov8JOWHlxMsPXx69qXXayZlDUvq1WFyX2Hoy0OMA6alYLSNKpMpmaFXQKtPKHvJfPMICsOB8vgZtqhiKWUyliMqWMCYWcU4QjacbbfnrwMEBiABAyhDEk1KOQhavJ6/9Pl4VnCv4eMtMsF9toQDyeB/OgBHOfo84eppxjF5g8hCeSLuRUhIOeXN8OCt1mkELTnT/CZr4WIU1fY57GggUsu0kGHWmHjXAVvBuFpIF4u/6Y5aaz3482f1+eOWYFdNAuQYkLwCSDBLY377o41N8+IRLV0stGXWtijYFhVWYXC6a66YSeUVFLA61MOtoAfBcKoCL1KVireFR8rMkr0igA5sY2nggq7X9rKS+j55Gk93AQ/j7daVN9YGh6QpUi3t31Py/v7Jv6JDL7zjnnFDN+hY27PTi9s9vnjmlxvocFRjnTbrHBpDQOSP+sBwobK41766GIlxdCxisYbU6RngTg5wjctgtXB0ampwl/C/vNdPIy92zRTr37RAo380ZWCqdiLAt12ueq2zvIAeBiWAjpSSW6q0CkpqVezuudaYwV5bs4Zxu4kozPKQKCbLAKaDpqppj4I+Ze5tSxE4NA2cWBuxPja6tOO80fNNnuAOTeP7P4sf/tP4Y7+9/L3vBT+B/EkMSTw4y6bWLZDyrXg9wYXdJm0sAfNRdeKD13SYbOfb8c3j+bfP/8rv3f7KX3797B3stlA+3lxjJDglA8pwxzq0RRitx1vyZDEcPW1fg9Xai5eMTEwD8nBi8HTzByV09dH2GwdgpqGpphiV+m5r4WwFp7KABZqEWZhpLiSIw+Xbw4M34Q6YA2AGC4ECVhnc3FLFk/mzv6hQoI7Bry73JZ9xknqImVLplaCbFy+1PP5imq5glppUi0cPFMhKTYCMG7z1NQpjSHN3tFIfJxFOmFkGE+gISpIJJ7So71uSGbpP0tLf91dmxyMQKdNa5cfy/nt87zOkKQnyoXox1eSYZvcSJFb75DfAlkr7tjaXf4EANEUmcKCNkbwG6r7uZy8wydwRWIc6fSFi5qbi1C3zakGuD0vRvnMhokFVXtfKPABCWSEKHVrD786L9e6K3rMDUiRlaGQOapKdWix1d32xO6HFuCiGL+P6kh/vfMQrjmbaVkd9gQO+nKR6bWSp8HGdYU6ll1tnANaoDi9g8Mslnkxh820Xj+/OyHKlA9KiF8FFGpla4r8BIO4u5133XD3LV4I9sfqqrAVluYz+KS3UKPLwtb0PB8mFXBnKeoGWxxvLCgwOp5eduiNVeIXLVmKqmGWuTMtBnLLoBVu1Io2Y4ezsDIgNLZmqaIZZh5taoeOhFmiWZjBEKdzMmWBUigixefN+Sm5C1HSzKVdjeXcu75UNdfH6rNfSj/6M/ek/pD/5uza/8Nfgr7l92L1quML8D3Kpox5uUc0/W8rnvFYMb8/5DeyPt+OckXj7fC5P04Nfju/6DzYf+7jf7Ev+WM0TDHO+uaxvTChNGqPbDSYyhzLKnYRJT3WqqoYliofZav9plhNStPfxtrn2ZLqhNUo3ANXb75vj3L/CKw9qv2NVIgopOj4kLwdcvonzR14nAY7iEFQMSUhkgpgwAO8OX/o804k4+CIyGMGupAXahwlWmazevIvjVRAEYRmIyhoXqkPgDABvfnVTtiDDoaOZFC0OBNA4wJrZgdQybvH62nV4phK3B+Ckj+anmY/+12X43T1l2fMrvv9ZwyAARBYrOSdHrQDgmlH1ia8DBsDQ1LUjUdISTfFG77dAxoOnVI/TXBxVjalhRsC8roaOXBhoCymNi3xfbQ0GvcEcSV3K+cukx+56suEZ165HsuDIYXtXW+xd09k3i5ecXqevk/RxL8dbv4UvLwbtF8Y7L1vevqblxVeF/G5i9t4HvfRYsU9e5tgv+x+AQI9woq8FCByUgjsbBXs+YSEnxl+bgj5wj15z79NfDAH8pKp8/6pevMl+JYsNWd5rEufon9QfYdNdMktDTqkFXBHsuHspZXCMsIEWNf4uVYOGBECWYKxyM9vtdvF05uqaD3JQR80HZtskWAZTsrRI5EiSV9dKMOskzKIq1ffTczzaQDs93w585D5ePZ/ycWf1RrcFP/wD+KP/Wvq//ovp7/9pHI+1PML4K0oqR/8C3EyvZwDYOzRgLH48t1w0I+0vhkm36fjGdwz/0v+0jBtov3v0YVxzMNSN5VRPg3nKY75kVuCFSXyaeRKqI49IuWWzT5UF3RY3D9pRe1eNBLOg7xhSpJYdcK/00A9WJgZ5Yk3yzASUgx68oXFLHZjc4CBdBbDQWwAqkMy/lJ8+Wy4vte4LPRm4mrfrO4rSL44Z+8fYP3ZahYoBmAiJJTWAchKK3vx4GgCVblYCdostIZy1gHEcLMEtuTszAQBlvjOe9jJAoj+UU2SSYUfx6ouIsskUdUMgEsyY2xTlG59EMkve3hiX9oJ1Xp59gxMRw56gILknYoCye9g1i6rf2JQUXY8ju5hz6kLtLRJ1Lz2EjEHKiTm92uZ0Lac+sRi6Ei8a3Ph7Szt3sn643wWoHgtKC9wZP774ucunN1ev231/hW188bhrxE5zrNlPvDzl+ME2+g6v8N513HvnAhrEj0uTXMAcKUNJQN+RFkpc26NCdzQ2vPZYXz7Q5jS3dAdAR5MTX13d8t5Mi6lg/fcxFeL8Hv1M4AtC0nzVSFp2MdXTcnWZwFPawAYii+aAq6fmzVJT0zczIjHZdrv1+FBaQkXKQKnlmIYNEpUSkmSu/q8blHoVLb0FcMTiRb5hYBmlM/IMPpkdzsx5M3Ozq/504mOvt/i734//5A/an/pf5x//K351m3iR0qNbmWtAftPS2eH4Lq/e8fMNj8dMK9tz7Dluzja3V+Ubf8f42/7lMn2RT0akc5TX9rvntNxcW9FrpDOEKgQQ7TpJyqEL3yYzOzX4UOB/tSqNiHIV9bgYCxRikFq3dE3Nw6DL1KwSXe0qAKckOi0y5EryLM+yRBR79OEJW0bLTwhmngQpoZocPJiS3vs8r4/hwpxmXQh8a+3IhXiAB/e2VLo7mO14rWfvCKYof4O3vmdmiQbMrLM/fHvYbaQKQsm0MJVEWI8eTl5zAszVqGyuQpPJa63dw1dYzzDsgR6Q95N7zQTIROjwmBhRURIhWmWq3Z+C5BOGN5AEzkIT7cTiCYXP4BCikr4Iczj+sNGQEnNmDhlLwsxSFyYCujja4hQ3F61fpPWV3vSa6X3RMcJeW8Ge3sN3B9x9ofrEQpMxQBS7Y5rMZKYTON1lcRG74stdDNxBCyIZ2AoseMfuNcvw5ezz4juvX/+i5X2pof9g639i1dy5ep0uF23JLqFEQ0zR8yuR4IJHchRhW8NjNVgwZpbnqZBBu7tzrt3+07TrSgxsed/la32ke1zARtYGvK0MkAjMIhjcd7oXkiQdqiq16ds05pqF5FUainlh9RaKW4KZm5W+nZgBMLNhOwakDbNkpGV48XJAHmB+9GAALXdEM6REi7rHZGrwvAc/CImYt+VmX3GL8flcnnm6ymeOdEj8nKMey4WwwdlFNZUf+3+nP/57n//Vf50//hN5/9Y28ZafLvMR/vBs3PpGY62+OUMdHXyyox0m7HSzz/gnfo++9deqvqMxl7zblKOwWYbmxalC2unXS605zSGXyx1qoKTk4LDS2vL1HG4npyJKoTlYcSrVjX6p8pYJQBOqp/raNjK5Ekk8eGvGDm2DNiCTcBGzSD/kkjXgnfdw8FBu6rHKIqAGNMOz8tMCKXZjBWoaptv52fsEkkJPzIAksbuTMAfO38JZnjRXUxqy0yJ5LQfMT4EFutui3JyGyBqHJ+srhPgVK5mrNbDMeA3JdQSGVNM8JCQOSrmwJpNUTEmCzpBn7xEDl5P0MwkDSZnA6j65qpxQKoe96mxUCKZ3CdkWj3YBrOUbxCZda4Wrd7lSqTUFH6ubEbmacLHfSU21UoxF/P0uRuFNYGN1+21K3TMLp6PFIeyxR+cGLztKHMuP7W3qmYGlQPHVxz0ApFXzdR8RKxO8GMzlq7dreUUuEHplT8IaOTcuprVtZ5ERRSR5Q+ZEkYRrXeFBa2KizaVfL2soHJkTKs/lzG2nZRPbR3fAgyDB06RlR9QNaOnI9UfESRWbpNrlk4wPtRDcgCAxWRDii3xjOZkF8tlmWNhq0ugWHF3aAGMVZvfhRCkhmXMOrYjigJdKDbXW6siGVGuNxAeWqw5ZguYi9duKmzQTyNkO/hq9lHyLYRwq/Wa+Pr8Yar3cZm3tCWbDlBLJnA55uPhLf/X4Tf8gH39n+hX/2vnuW2a+f/TPbfKjOtIgKwMswa9es5t6vjn6g4fDl/bTN+1+xx+6fvzPXfyDnB9xegzDWcWtWWDEAGQ9OKH7Mpq6M6fbMjLreRbSaLXRiO4aGjqUcLpj74rnrfd6lVLHZhvrIIU7VgGBuUG6stmZZdg8Kq3GMSlFpY1JQikYbMra+sjnNyhmZuGS0dvstd4rkf0pti5ccBDmA0tkEqsOB0MGLYMuow9uBldLlhVouMQ2l2slAjRXiY2bEEyorcCwH7EyQ/ityd+BXuucg4a52JLWWAXooih9aFYGowJ5Q6toGssD6ECGSs05c/Zs2QiOyEZzhk5N3PMCEoZLZFE0WAT31hw972+uyuyWajbNCZALsyOIYSZ55/56XGSyhNpMVkqJBvda3L3eSXhaL1CUauxZ1nlf3uV94vEsxse1UDqEu0YJkTK9s7za2mwF9zgx8uP3NZz+ZbL1d714nPaHr+BQf1AC1IQB+o8SgLRyiNlzl+s7PZ0KAmBJlmRwSlw4hgYDleTJnUKFZkhRA2xDExUK5YVUjEfoEDWW1TErzDNFOb2QEzBHYx1Fz2JadNmmL4QnE7JhzCYpqgETIulr7gSCok2RhXL3Ko/8XmYmUyXcWAwOJzwZLEUBhw3IQY8fGirmoFf6TB1VZ7ksDSEG7VU+C7VQ1YzUBjKOaSzytD+kY709ohyZy+6AwzAPt2k/yz2njV080PzUbdxyX/0sbR/h+vNnBfPFQdUvuFn6uNbTnEMpwmDK5JhszGnIMFZHrUqZwwEbN5xlZCXaWR7cZekoOeoGvpVnr+A0b6ebfPY2Pv+l9H//t/GX/7Afno+42OA44UazzUhzTpiOo18DPNTNlgVlk/NP4OI7Lr7jD94en+9n5OEhxuc0c3dXkbklgVU+q0xuIcIJSaryGVASs3JlcjNZJgwFM0ZNdrCta7wctC/pnL6HlQq3qsTbo2fkyZPMH6TbAqbKbGWgZ3OoRvCWzBM8VYopAyOqobqhscGyjjP98KGveeSP5wokG/zcMRkgXWJjXuyBHlTblPd+AmkgisENsDRYTikn0qCBmU02L0gKTvfgKx99kC4KyjZd//gBZ0hvQLeQIWNUUZpHHmvalmHK+Krbtz55fpVNF9OUh2Hm8WDcVbeiAbdjPTtHdpuPSGfu2dNsdarc+vFIjjMeVGw2Q54A+Ma4rRVQhpKXgcxSDa6Pm6rXigpjYkZN9XybD7fHh2+WesTuOY5Quqg2TQOGPNvNhnXKvET90mHn+Rau1EFa9/hfgWblNNl8i93b8IutnRG3m5KLnm4vSCBnq35rsqK5agY3iSCKdfe/CkVJKZvL3QtUEyt1nOfJveYmiUIzJoPRzQtKQTkkTda0M3PrKAMJA8bMEZadVuRFDmNKVgBHC14jEnV4gUfYGRVVbqy0CThKCAZalK4ISZBUKDkTLJNZsKaLQ4hZbnBxJeVMRc5EPQ3o90LCzoCW1BOlCqQFXfknqjoSLQXFndWiharXSHsuZI0FTjBaspTZUnw4VfUtSg8rmx4/MjiT61zKXR3RF7eagBYWP7x75N3zv5vQlDq7emXFQCrUb9jTOz0GIXn0BeIEXUk0KkvFwVYMjWgmWCC6W5xnyeMDbbYGoSvgcfTLoFefrYpkzpZzNktBNsw5I5Wk5FaTWUqJrAAWChLUFWNMQCEpMEg/kaqgOhDeeCbxINT8VmtgVrh4WFhHGqQ2aSLQIAlPxzJttLl5+FX+N/785e2T+l1/eMrftDt8XtsnrB8HK7ZXwHnVmHEwCaMNfKPY+/kTvyl/238+/uR7Pm7cnDVapXO9z2P1ZHt80r3gYhGUYJLD85AxZM5OywqV7QWsbO/tiW4AmOET6NbDxJhcFKiKalLxLLrbSfy6ZSMMiXlUHmGRjGK4LxWVS9BZa01H3++HHm+Gzxb+jHvXS4tAsKMHRvP+RCK0QynN8WgZ8ZccebeDWbS6RlTwKyRME0xsDzRWm7dxbJM5iCMGMiWDFVild5UIiR74cAq6j4cYd6cZ61CUML759Z6IG+Rdos3pWD2JbsgSskvmRxwdGexBvtnqOTJqzUrgBy3WTAljKl6rkBcsWDS2hpeBzlB0IGanu9D7xoaZMDOj/CTvfh9QtSiPWKYJgLAkPhPshXQnR/d08jUWDwByND807GNE+IyucoxbXWK8xaWVhfdKtFi/UxvZuefdIt355XIs8MUJ/AO955jXr2xv/HJw9nqIFLTCV9Zqd3O+EIo/oKrbeX/o0Znn92Dik57GqUAgfnPCgO5w/vrSSq3kn6kzJeGaE0rwVpvu0lLsL3aKa9DoKlXg60+0Lq0SUOTdRHbzFpM8YUhUNrY+ciahV4IS7r7ZbMZxbFL6HGCpGRKBTNGZphkHotHOGkXecFfljiZL9xsl3BkrT/DIRM9AoVrMkNMW85PzfdnW+fj9/w/7i/+7nZ4iv0Vs4EeU24p0xM5pIx2cZRn1bMYeH/r29E99F3gw5HnILekXHeaWHXRpj9QZiJHMBJwT4AnKPsPje09WDTY2icDWFjLWWAuE0WjxE3QEHKwdYe0aYQ0SMJ7yTj3t3Oci884254BbjLZHfYSMFZYt0iL1Frf7xSxqQWQkSe6ldSNeUhy2VENEARZB2WFPlIXa9dIjbbcInfG2k0b2f7niXqjSdtl68pU6hAGvZobsNEeKcBGkYEpEOPgBCLGJ4gn0seLqgvbGLxccZTQrrmvUwGZcWWIGq45X3ANpG4u0ORHtlg1saFOUh9RapzoFwb9CxeFo3l0saur+qmazsgAQCb0qr72G6wPGzZAs+vNEstFZm2RizIooVTwZ5XstsroNZe1V14sgUbrbcTnwhEA+vb+rg1tcfX9yGte24s6dfrnjxTd+WZhkBRhq/RsTGq8LfuJ4eUj8xsJ4GcVt9f3Ls6Tr5GycZDlbv5RTzrffFbqvJuCkRYeOwEV6t7aSJK/SLM9QMuZeMQgjLDmtaRuGc2KWzZKY1GTGYnXGPI7K1K43ltZPS9KQzJgBuBevdJcwkwmqQeqY5nncblJuaL7aju7wEiULSOZpuc276lJtJ+n2ynpu4lRoeZqCp6dOhwowCVP0s4dk8xdwNuD6se1e21x8Ff/yf1G/+99Cfr/gE2V4Jtym8rrDiRvaFhwIP2BOZXuA+I2/Hd/wFo4HKEUWV91CLlerF5Ihd3brFV8tKOmWN7JwD9mUuiM0iy7mkTjAEToY2Lqr9yP6o9OymbGr4XQDR8BgCQUczrjZAYJqLXQRmiFj8wRFy+Rturld999rjJF7szZewDanvTm7CY5qsuMBmmnBg375wc0OguQI79cSScts2KgRYEz4aBx02oS9hLCnT3PEb97GvRHRWwsNMRp5Ry1TF4ogfOaHP+rbtw0HDJeOefI9kE1E9aNVaCArb96xI8Acbo0UJaKNTS33YNpFFO3uZfa5liq3NFivGwRO6HBjNMWqDAZOx3yXYsIes5zoti8eoTTZ4tX1eJ4qcrCSPnvledYapwAaAItTT9smUxUz2e/Y0L5bn2bFV2KF1+998bj3svVnvXiS+9a8RXmQWpfN5a7WH3znIu79+8IH3Pn9WvOILxtSqgcaL9igZrgX2L4/p0qUVnvkBXJDzayZgzOHUA8EoBJH6kgVw8zWDSyqo7ZMW6YXhy8+t0p3ynNiQamCghtcYGmGE6UVi9cCoJSy2WyC6YkKMsVerlpUQTeSzLJgbKQUK66HdjxdC9fZCr1qihAzvVAzmupAIaowkdd+PdxszrF/ivEC40bf++eOP/AfYYLjHGmHWgccAYfyhARNnvNYOZTrkr72+Bt+K/LVOA9k2FSuN8j20NR2EcW+EiUtWcLsVrABt6xWgIos5C0tA4im2lEVhJYZFZCJAZzlc3O0m3PQ55gEVUmpVx4vU7E9vurKW2zPgEIUh2QpxTzUPHuFV0dKvLHr53WpfGu+8en/y+0tS7R9RCRSnNWAw8F8ekUOqR/b8yoHPcdpI//cdoIIR5b5vNSStzVAEw21VnToSzKXyVN1Sql6l+0mYIY82JCVTCmhzBdf/S15HGy+RR5r5OLSYEhQdVRiQxzxzi/R4e7rBtJqJdFyF8xyRhoHpsyULTc962EYrJu2ZaD6aEb29rR4Tz5Zq8toPy8U2JdYj7vO7MoUtD+uXUCuVJ7vOVLxglYh3F+/tOYIxl5dNcbAfbN259Y++PhKzPer7Mw/6tlWxe0xxDGZFiw2PNcOFCysu/WHNVN7fz0DYXN6CB8lmMuPd8oIV/vQCWI4NfPuStIrYN4JkE3yIaomvW2DISh6Z5iaSQm4eZENMSSDsUKz11pdzijXXsu2Fp9LpVSTMWEMd69VupFpyEU+bHYpDc1NcBFOFJTCCpPh3gNoZd0SKrrwyEJScaBG9Qybs7/a9kOaYG7iCVI4fKATxTPrdHvujo0/OX5hvxnzZsh/6U+mT/+VjIdIryG/m1FVLuFwTChTxuDaJ5j8Nn/z7/SPv8GpxON03p83y+51x8sILWi6w5mNmUwI1UikjUA02cGFSOQNpFc2ZGGWT1AKSj0pS8s8bs85Sg9UHdUlLFlluDhusdkCM0wWGsKYScJKDS6WZcM+7Q/Ma8IfENNyvWD6s1tS1lJIqGFmxX4vHTv/6BUL6ezCzToqC9CkiugHnQyWaFmn7QFYiEghJAMKFQYyZ2aL0WwS0mQyDPRET6FBiArOZCEfn3+YX/+bsKHVAsJkg40iwAFGk5sP0B6/9DNmEOpqrTcoti1thWYsCNIs59Hy6MjZBmPuaGNoFbWnb2YM3fCTdp1LioIUkLJWP8IXoNvTvLprFtkhFK2+4irDEX7ROrdl7qHIZsDJEDlRo9I4bDSbcPHAOzS45Y7WJ3zVg773Yr5wLAHEV3Ke9QlP/642UVtu5r5sfwtNubz6K9k31sdCMbl35mVbOy31yBuuMGigIx0L9gSEInju7YEh0VWp2qObkJFNjizbyDayQUwOADXERZemLmENpbDI1f2lG4yaJxvuT4CKRokyNBUJkzQMQwiyWKSVvNJn1dlLdAw2CUvYHHfqPSjrmBpxx1VsvM2X7LoKnnFSHVFH8xy2+7C/GN4yHN8vBQ/GMR2e762m54U/8Mf0/s/PSNAgmGMDHzKOlcOIac5EdjvcJnzd9O3f6bhqWgbGpYBKdpo6S7zVFAwphNYgoCoAxgwzLxU2CEmhNH1yT0JzOPb9TJVaK5ThBCts9dhJLAThNlUW4JRsXviAIVVULMQuFMBgbsxgcJYP2B9tyPczIegfgv7VkxYh8RPAE2VOYDpSM/RBBhrbTTUg2l3hfmqpr9hllzr5hG2iodY5ZAi8aQ+QNHIAB9lApyuDmcrmtAIij3m7S9/+z+ITvxmYiGE2jWmbfFCqYC6ZW4AyzNfll37eRrBv7atdFggBuWBhE0XVHUw5pSwnna3dTB95J2DRwa6VBHcnur0mnle8+OVe8+qosZ3HgpADCql+KUq5Tvbng09lne7XPrfTqENbyzu9Amg2+sWZ0C/+9HC+7MW/aBLv/ea+l3MCh1/ygpfa6BXYiRNZ5EXnfGlm/rLz3kUG7h6rnXBxZ2M+qkFyd7f0RTS91yiaRIHZ0kAbUspmA0PdTF59SqjWGn+QzLIRaYSdMW9lY6+mKtBMzVRKyTqXvoayWUy41bE2izYY04DAoB3uDno2WxArSVEjTpKwjopUVW/dap2KbseRkLGowm0lsIubvAz7+sd7/gIDFfKEqKbzLM+sia6z5DfPnt48yJubKb1bbbPzwwGbAT/8V+vjHzzWA6a3HHlOMzBmOPJDTM9rPj/garAdbmXf+i9wc1h/WPB+sLqC1TTqhrIoQNE6u4rIDCVU603E+rHEli3UtzbdUFETRC9zLVMNzdUlFxZrXsC9UTADHUxuSfCTMkaz+O4EomVROWI66m5O6d4cXgpbV78Pk5raZ9XaazRefaShz4doRBLdCHsETQAtBacmtr3U/dfw3Od5Vik6HuZyLKW4HysmYYa5rCKRQ7Jx4DAwmaU8bDe8uHj4a36LHv7yCRPStiaSG0xudCjXlCCDE/Ohvv9F5ChR8EU0+e6gwlKvBW2TOQH0Uhc9DbJpiDvXK7q9/iShjBNjzLucwauG7d5f4pEY4tMtOqs158BV652E4d1H9pKYz4WFgLRAAmHoYsWvVzruOrxrY/oBVnplMrX+8cUzfyW2/kX7npdZ5z2MZcNICWBe3KZoUwIZkgtz+JNmBha05HybxAu0LwLm5lWgt10rgYBlR4yesOafk+SRZRA2TgCVmKlpgIBtqWHD0RJxKZGDmZfZuhiYAyJLFGUvm6SQnHmByVJVcapRMmLUUsKMWmSQmdOoTBfoNtzMvCjXZUBN41m5VbLZzod5ns7Gy2lTzHUY81sXwuDz7bwZM6tukravTbc/vjvk+c2NTe8bBmzmWlwVOZOWVJvK0uS+kSGfzXYzZE1HcIPxZoAVuKqlNCbAfT9ZAfLO84xUzQs5gwSTRMeQ6ubc4Af5uOFgqdzu0lh9hzOMf+5/P/4Pft3tRz61AQcdga0rp6p5HAzX2/0jmD8b00P7tuOv/HXj9/8IPkp77+E+X+2wL8kydHTLrAyChUdMAVRDMk9GuVkiVUkxsWbzs3m7y2VPm7I9cs6wMogz8sDJsCl2MCazd8andTofR1wzn3kplBtJl9dKF3NGrZ4oE32mLJGwCu6R05xvMU15OJNkCVlfdJ0jz+D5RjeFyBh58+6cD+YPark1AWKpHtVPiNbv1roKqIE2khDuQxmuRmwuPN3m/Zm2bg9reX/g4H5jyeQZhKXjPDnsUUnjlhPyGeaSEnU8jFTldsOt/ArpzRlj5hPWDNItGcahztBG42g8+vXPjd/5h29+9Rcvnv9cevy+bm54/Xx67wt2eDLW23JbhoNfJc5bf70e+RTD+Tj96u8c/7nfVR/+CtTPp5qdh01N4IztCNQybNL70/6NB7v8lv/gf5jfK8jgYUw8rA2WRRqKdGZMZTp7kG2wifPm7FivRsPt4WaSYZgOxSzdjhqE/TR5dJ+iOERpPFDdBOaiRMrIikEclWbq6F4XS9mUs9rqTADVCvuE4KjBJbN5+SvQen5LoTCh3HqTwYUCMGXQq1cTEs3UlAATaUKO1McafIeUWAU4ewVkO0Iaht4Cgtyt8zoDuQg9Ayg4pYsWfFauodNtl6Cz5UvDWJ0UoxZ3PQYH945XZqVxMud3jTra1VnnFsbWkFZIhhZsAm4NuABar8l+GBkfoU6QbC5wO5GjKedREf8Tgty10KClkC/gklBoOz8qxNRqXrBCFuQ+VLpS453TIkknF621MvO7XV56MTa6zAxJurGEoC9J02YYASDcuAxEtFXLHZ+LNENkjLDab4cRkGO+yTBM3Ixn1W+w3d5unhuhuWg/j0DejBrt5ni8sGje4ZIHXVsUQfBWdSeI6Vow1ktgZL6a5h2fvmc/99fnj/yes0lljE1zA9YBdAQ5sKQ0Im/Hr/8W/dAP+xxlkTMEYgsehwR3CHdSlw7vzAtf1aoqaBLMiTagdUhRFE87HQ5PHf5bxocW4GNLDxkY/YaNQDK5ZNEGXi4WV3I6U0puuU9th7vRG5La0Pke15gJFrGt9w5Jywxf/7vosVkayMAe2j0aYCndyRTe8cdDSJqNyk/2RdjbZIMy0q0tIx3hJo2ugcMuXTxI46fw1mE6fzBPh/MhIdXtzfvYP8b0rFw/Gd75+cvrgmc3B13zI29svv4fH9/4J4p9leEdNIisrSvIhIr6OF++nubHtzzbfPpH0t7rG4k3kzVzxBi3V5iFPtONvQTSkldWIVCgDvHFOHfKQdxvM15BpY8yYlu8thMvHsszitGJlY3QWXM3i3xvT9/h7sCf/OJApySo8/9OHxPZ2G4EV5Y0cEI02s7ptCtBt9MHrUo91vM/vrd7V9bG88ugwR8YUtz50wcZ6B683L2y3k7mBEeikcKBoNDDCQtRFHRFjF5PG+/wyPr1s9ObzEHQfFIDpVQBLbrahGK3jH22gwC2Ur3CMuEiQVFbus/6612qnnqpRJIznmBs0H2b9fYhJGSNk+/hE0gUHTNctNaWWxrHsQ1XTEmjBB4n0A1O0rt8jFn3BPp1cq/jBpusyarnYaeb21ov8/PtdUi7ZWwjPqhC3QyCZdaQJY3Z5eFWBjZNiqyAgsDiOub8mu2/hJ/6C/ZtvxN5SCiOg5UMm+GWbFdztno9cicM/OW/Xo/+U+4NmWkomFh9TDrYaen1CdEiudrBLy2mGXKgWModXjoVR1AxfQjQYl+s6Pnl2mCNsB2Nz+Uwo1OC2NCWCtKTu1IeRcIrohVXW8oEIQ+6ugjvmtJmAuTridj9g1V0eS+dxSQvOSpxVOATuFlWR6xQNk8jteakWpQWavMWGRXHkUINNEyoQ9R7S4dpLjQNWck887GzlrpJ2JT0Rr58m9l2b9bbb9AZzjHlbZmnzfGYSsZe+5/A+HafrinKGsKfSTgibzSdWf3R49/5W2ebrBmz1a1auEkyZhUX43kPISBhqMWlSK4Q1UOTw5hpRR0WBU2SRSWBBWUaFmxFND9iFVUvtsVICFVLZRxamQyaJWilWDF9wurVSKcqJpDVmPQwevNx6fIgZ4YIz6rrWngY6sYqKPZfxpQC8aHrwhO+Oud573gJR+5l9SIfcNznkN+DVND84NMXQ5hfHk2tmpGi4mIaCiE6G4cIAkVbbz3t0rVo7WOVOWziX9KySZowhHTjyrcVKujeXe9790Oh1LpQnJqCkpE5xZlJdkpIQFWzLacFvLGjjExJLeoxV2FL/RYIyWSo0jzP4zhCSrShqVgQgh0mpBgWj4ZWq5myQqn8UU1EygIsbeqx5s0bvoVvPjSXB9gPOG4xDYc99kV1TMECFlP00j5FOdog3cBuoB19Az4Hn9NHSzN4hs/8yPiZH0S+TM4JM+jABDox0Kjko/s8zeW1b7aPfMiqtV7EooqhuKqiGWZrmITOY27VaFjqA3t9QRUHRXPXtjmHc2RMw1Lmo1LhbooWEOqNLzxYLhXyoJO3wGPxFBKYintEN1CN5e0eIctKN64VpyAYew3/7Z7H8u/CrsMJS7Xu3SXAchrgrnkqxwNOEdtCTTEApgQYBNH8RO1taOwpiDaCSZ4KnyA9R7rKeUrmkM2+OejMJg1VCYU6gseabjzty3B7dvtkPnx6nz49nT1Ljnw72vHBsPv4su763ArdIhMTrp4dtx/e/uyfSf/wVuc1z6XaCVL1XjO9HKvz9IdM35dprgqycluSlpnS+i3rTihBK23avFBpHnZngXRWeyOKNYmtpufeqpRj4TbeTjPN7I2kVwbEnCeZoR5nn6yHdxYvVqHO8mOYy7RqunQ6z4L6Lp2yV+9df4NeDvPil9+1zsvxKuu8EJ/v/fhq4v06hdLfGYImbadqVH5WAmiNeJdOJejRAdSkANWtUruCCKF6QAS0Jgh6BZnJoQCeAbkAF4zZoHsbf9/f4rPSiu+SaWbmXhjeQQuoJVUgEBstm4sTlMxyAmC05lAQIelmFqFr6Pqen58vt9YIeIIdjiXBIES2TVhN/tMNlgF10DwP+cJySfC8rY9w3Of0DJvqqjKTbbabDaYDrorOmkMmrntuAlYZhkpLHa6TPs1fGu3t6eoz+e//Z/M3/uahJNlUh00KVK+apSoSBdgfML6Nj3+N/+wPITf2CwAwAbXd3SpfYMlEqJa7IXYEl44UIgfhsLmhKxOeDAEVqdT+hDoU0Ko0IimvqJUkPQgvoqwJuQSotE70Y0E20Kco4A54DYplI9MYJG+h9UlcQOvLWCi8LqZhROgIr1qSxGNkKxhJ8kJXJD+BUPxxMoU/ANJh5t19McEv3S1m3egEMywDhsJkYY5ssAo5JsFd+eFgh0E35fjerGw5g5XHCfkjfclUrvytOpXJ3kD99PGv/PlNfu2oJ5uMXYHXLmjXQcU4whCu7i1sJycPX0weropQqAKl1q2ijVnk3iB5svCT277N8O1PdLo+zFiNZGurAcCaRV7C97tefTAgm092YtTZ0iHlzmm1vEB3cOZmNAwnw9zdiIbOrFGLu5jWHZTvjkF72QX//3/kex+wHLaOT3uTXaCRohuVqO9C7VcKqSxbjGQjg4Yb6x4YApuyLiVVomuTNq+j2CKM1JaJhAJlNeCCAuUQTARZ41yrJRpgQgaNrWgw1Jeirt9YATMJMKk6SMCFvCplU5MOaB7dTGxcBCqZgeSYTVZnes20lO3y8jzEFqrapkPVdDwcEjZsNbuWA4dcCjwAQkQe8+U1DrcPt/UaX3qGLajPeT2UTU6qls3t7Mjt0bHbbOxc9Xg0wSI6ZFscgGBH4Iwg0gEO+BmM4B6YsB0Nu/QLf+t4fHews+x7N082OqJr4kRmAKNNwKV/7FsK/4bg2zqAc04ObIjbJfZvkzIK00/T14BonxM7n1sewByLfjXDFCEeJZjolaopQAygB72ncpJ4F+VIFueVe1Q9J0h1lqrZGLGYhYGDNzJfgJ/tmk/+951onoSdGDMI1CW4mCnRIKDI0zBiSJay5XGZZctCYWMZzlEP6aHjfPLZrBcmqW9XAGA6IyBUaTI/AEVeZp+52xGsVbXKlIzZzJjSs/L0gW2SPcxmOWI6FWDvqtHwLzoawkVCLrpvz1+bfuh/w596F7vXN469uJsUFxFOb2wPDRfpbW562KHIAUU4kWiUu6rDHJrlXXSQKyNFAJPX3GW9K9szTeC0uCVtcelkYdem00L1oLs7vccpAPqCdWDJfrHB1A7SEKLjLUgObzIvcIROF9wf/qmMjmTtBt15x6CfLHj3JteGsivLnFz0V9loW73+3kHSV45FOxuBD8Cg1x+ZmrscIwgArI00GgsydAKFZqM7CdEDiWBKwIIye+CPUeNH73qFfUrPBhhyDdywtel1IAXZudeMpuaDoTaQQrbawZr+qQtsNL3+S4U3G310yURapXv0JRZ6yxu0/IRT8Ao4lBwVSg0dDW+VJCjsdrv4aCZrsRYcU/FYCeH2rRQJ2BxxksRhwg71t/0vH/+ycvbuk/3x/fN33xs//7mb42F3/cyuruwwnU3zra5vNnVMMO0aUCsFFtfc29i4eGoXF4nu0c6g27QZ9d7t5os/hk/8U0OVzOB0m6gKnz2PGnJCAap97Fs4lpKB4xn4LNkBnr1RvDuKFRZI8hCYla3scO8slTdLjcoJtg4DjQpGJFRa/bLUhCfcQYQGWCwptakXOzlo8hT90uDz7F6TQVXeVG0XONObK81EIspYFLyhFyb6skhOj15KqbTVwYQhg0kWLWV99crODZB5neCnbEdEYwZGDgWW2jRXE/6mPisO4Gg2II/wgV7J2aZHKTGrwGYkBwvqEV5ew8dw2FfcMFeDAUPRWbFHWz6FXBC8EhUwBJt48xCP/wa/588Myod6tWWa57orBjpdFJV6Us9BazmNmNGhCRPTPLpWD+6T166i3IvXBYvkTUvhsJVfQRalAlTtpkRNZrZNoQUnY8v5d0gpngXIJgrcfo5MQUgh9CjGlxMmYWbbcmqXprY+hVbrjqtPD/tw30OvL3Kk+yUtJ1m/4BQZdKA8dqxW07fyX151vMqgx3m+IgO93GWP/lZRgNS2Qt57r2I1eCvwaDuP9TFZWv/GNmgd8aj0cJYNUO80WLtqUsyNzMa/UD2JAPjdUQgWVTjXi/qNOYrDzFqZKs0tuAKelrqI9V3w5LYnGIwmS04zyw1Fg7s3ICQnRMUaHQKq3+9wuRrG1nSIvDrXecX5r/p9fLtuPz4+37hwxHy8qCCe18Nn91df2Byuzh5/AT/2g9OP/SB562jtSBRGkpQMGpn3YKp1l2TgHszVzxJzPb5r2+20P9u883P45Hc0ozfTN8qskDvGI+x8qPID3/jatMFMoG6RngEzNBbHmOMZL0YT7u5EVKkgEj2rJ7D4AKfp01STln3Uo+0p3akiY0i1RY++rgADG1JgBkbruVvJZMbqM9yXq4KZhxZpt85qFZpmkSBcpaii7NMMcvlLF4kDLmaRRBpAqwC85pWbE/VKZOhXlBRvY/dAW5iZwAQtxJJmI6i3WFNJqYqpVqPLJhkSKkD3Umdlbmjnrgqw+mfS5gHTowrNfpNwzH6bq4EXgCgHElQhCg6obh7Nf+3fG/7eZ/UGtr59covXBoCjdIjNlJXebFi41YsxbMBHQACjlF10t+KRPh9oiV1jpL8pTD0AJlqo/vWH76Hux74ul8Tp3bXWrNwdAAEryxMoOJxreQpf/G8Jbqft1tRwsYVQcP8R9wsOfewlhIp70jpEUpsOL7WkOgnjxXsDInvxhS8/viwkkmchMjatyLWrnOSoqpQJNjfZEVnS0qfEdccfycFctsa9SuCIZORVnUud1RGMKGUWkE8N1QEiBPoqsFUC6hS9HYghFrm35umiivueqhANRlhNxbDzhi8maZ+lqkGwZIQVwiHKt0Du0q+WEQUVQHWYD2mqM4xkNpJyo5LP5kUpnZfRLBX61kvOec6DVUvizRb5OBw0YfsaaykTh9FQj1NSGjAdfum8XswDjGWoVKXHGJo54fSI3y6nq+PDr8Vb05l/ftbFW67n1TdpKINnnKXxV+8e3lZ/Wr/+E/bRP2E/8j2Wzw2AondRNiaYpKpZEG16hHyFNMN3sIOVc09PUYe5POLwFJ/+e9O3W8LGNHEcR40YHNhkzFkz9IAC8kcfv/lVH/qHX/LtdS2XQ92DRwO9VDPCzN3Di0xB0ckVbqqVNoKodU450YqnTaol8XLGnHAsSMmmXLfwOgyqZZrz69tyW5xMVDqmMtRSVN1As8ZRizC71eijejIkquVHB/h+LA9mjEO9LkOGNoYZSii6yfMlx+P8bNh8KI0+Xc/jMIbaB0zByEuU11NuvqtkBPCNkjQAB9ngt7g4K3g779+puwdeLMRjc74A3P1II1DT4TH9kXuaqd081FE4WBnTwEMtBz7YJTcrmDcYiowGu8WU7WzLMt3mw/k83HJzNvshH0gmy8MmQ4Bmk8uR04fogoolABv4IAmGq6M/OE/Ft17KOGw18eD7ze5Dw5//ric/8LeHy3Sh7KnsULG7wHxjLYTXPT+QNWmqfnEJMFGD7FY2aJxvMSMDFHEzIBfm2UeL0DSCDUUrnYrq4G4GiEorEJEyJcMcPcHbRwFhT+PnREm5lwHJVBgLeXklgeZtQ0HAjHA83DqTNMtHAiF/QDisBnGZlkO6CydsIs53SBqE5BIws1WBb5zFbX2daNYJbOgZtLQYAACYp9iMRA+/MTkIlFO2Bt3Iv+RYuS/AAh2jqwlDeV1fvLhAAqSKxkeN1AwXl3Sp7LoHW7/42eqVaOtQY6GwveJtL/9D8crelkQdoU5ATbwouB61m5CE2w0uZl53T84QUtgOhLBQjdCnza0l6vGqSDtZ21iba9hIKGEmJNHdDY74xqtlG3PanW1hWHrONshsrs1VE9E17vp/AZP1iATIIJhTSmDNKSHwQXf4JHN6TYY6z1mSmVr/OIIZomoV2ehFNoMGJafDM+mWNqBB7nXC7VVqgqv5pZlYUEib3dkD6B1LyRVlvmntE3BpY0ljI6ZjBaD1l/Uu2hHbKJwLKdBkBnc7UDIjlMBWMsKO/7UoKgCOmOYGMbSVjZhZJ8zPhTeimyjkQjUOMGYOiOyhhdBhkWqUJbAJZvgCSmK5m4URwWBNp5SYUsL2IiUiJaJnYtt9ATAFAW1/08c2wLWFlHu3orL3WMZgkFfUQZY5wOycM1C25QJAwOgwj8oGsoIFqAWqLsCNyCDJB/TD7WZ79kX4h47vHfgh7JTwY//np9/3/enm5mKTUGuthQaUQ6Xiahoif8cMOQ3W98bWTDnxMB2L3MySDRYWyiU5MvsTte5/SvJMCww3ObylSYKF23taL/UNnWLMk3/dIKEF8FR3rglUKBAMocNXHh0rRUF2corXj9XVxBMXO9SSQLVV3NcGakW4387wsoroev9X8UHoAXxgpKLD+Wr1vq/8ICgoxwC1pQLCG8NBiIs30sOziOdiL1x63M9pJ3Atv6lS6injU5qxiXT8o91D20cF9GaYCTRwrLoedTHhZgCA80nXo+0mzNnNg3cqCE5VAsRAK+2hn1ZaIKBQbds1IWMDWNjws4b6CoJMSoNZSjkxZW42UQvu8jm1WVhtqiAgkxuiRrxl/CMvQoJMKWDupCIbLRGwkYIrQdVJPyA5Ofu8t3mGxDx4cdFSVEZ0qqjo1FY8wDMtgwV+CUIyOqmSfNbVU6oaWKV0f3yXyT3sLh/W6skyepGGmRHe1k0rOwoRZiBZL+Ne4RuSpQ1IeFO4Z5PdjpZXfX8sxT1IzhGmB3c2tN4WBFGN0tHmToSkgLmV2Y+PidcR4hVhkmEEMjL8mCjmjYYNUZ3etpkgyAa3tzO0+055J75uCVgjtg+JgiShtpL9Nm0ERWZy8utrt2LIqW/AkBIjdEw8aak3js2x5iEpwzAgw0A/zkf4uMn79kSpljEBKpX8jCGJ3laaB+43cM7Du3771TZc2Yd2cpTv+1/Nf+yPJ+A88NqEYcQEHI9lsyGmO77zXRsdd9Z6FYEV1kRHGwTppx7TNTI/Wmi9DojB4GiSJpCQ2vBahad1iswiGwzznmfre4Y5MlCC/dNESdoT8UXvA63aiA2RaKjqy5AqrZ3Y2jG6IPx1cpYEpAgrdN86r0pdlnGyhVLg/Z8l0dUz1XHj/S1fljqtUx5y2cYI5hfxEnWm0QJxkkb6nWrH/qlr4TfnqSQB3hgaUbmL9dYmyF7tQEuIvHg7W8jBcSYSW+ezMC4GZtDpuwk3GVZBYp95foxKe7KL8MdSFFGJkUSTS4BRIbULeGb2cA473i21tnMBvwT4KI9kOTJNmN1rKSWl1KpqwmKZG5iOE1KksxNg7gcumWsFyi6YOQbVgnLUeEZM7m7JWgUpMm0GkY3wGWkEABsdEzw4yAZ3KnrzViDTroHBNYCFGMVjnX2ghXyCz5PRW80P0CdZA63C1XVZ2u5upnLeNiRBtbUhWmA6nRop9gjyDiUfMtrgAKNYo5OBYQY3oVJuckwTXKB80a9p4n/esNQAMqMzO8J7dwqBVNhcdXxs2IB7hVnPg9foLEY5jEI6L2cP0uPnweGHgK4/E0jrnVWzWILlZ82V0PmHEgpbdOcrrohFFkc65KvndShUNXdEXt0E99bWMrLaPTSWfE4lo5gOmFPlwzKcb3gs9to13knQAGY46owyw2tWnc+OycHZGcVa2Zg5W/1CGj9SfxnOnl7j7fN3/ya/5w/ge38ijxcYZpTqh2IGgYNxcgeSuGpN2x88Vs9PqFCl1NX4CNJDsdCRkVKqiWmucws6G2OWTeImZsx6Ob/iIFnRAIG6hLwtqYoqwJaOD5BauyNveSyeUg8Colv4y6DfKK3mUhAKiog0OXthdwpabUefV+999S3IerLh5Fn3/DnABH+5x/3BR1BsWggOIPLUWklPrT+s4faSew2uPe9eas+wv/weelbwbu3cAkK9qjvLKxJr3kIphM1GhFqgm9LJgY/NYNkLUstoxi7JljGIVRqjIQirJuORh+i8jzbcksCE3o1FZkm5llBPqu6+2Q6ItKdlqBAEatoflZplOUF+fRpJLpHuZjv6Hvtn3HwUflvcxrBmqpbOwGNrb2bA+OCQsHVCWajyeJKmxv9PjDx3RANMCGVqDogu46f+EryHMKmzESQ5aHlstYpyLFnBZqL7Q2xzAzRb9uTl+ZGGvOkgWFi07kFzJCqobPQ6W4xbZaQQaYtyPoggutVlsjWOmESgOtLkOD4znMFuUQE3tbDZzUMPrQIjLl+HnphZbKF0d1/Iz3169IFYBqR1fZUzD9PDj2XVPnXUSPNxYRrBIt6m/a0PgubQ4zdY15lysvsUMX1JJ7b+INlRc6ZXZs7Tz29+9i/n8eO7tz5uOXO4VNpN3NXxXNwQw1m9BpMylJaB0ljLR1jBZ/jMT1/87f94+lt/rXwu5ZxzvdaMlBO25sDh4NuNjQbsSzBTdDJtHf0M5zlas9NBQRVeRFSoKd22WIqOGm8XwGVPBUQcg1LSStNYa8M5Mhgsw2Un8BM17CWHBNSozW+BYkUj0S3Tb+W0vvj2OxZJ3XadPP4qx6lBbUxf5105itV5UrN9p7qK8LSXj+lUtNN0uufOf7ATvZga7x58fFLvA9JttEeMeXqBL2BQBAAtp3n3s2W9iRq6K9QQiftEBpcU0c0rLvTU0Nf7M+hZ5Q73YO32JMdN1kXBcTC6bWu9HXBeUN0kuRh7JmRG0duIO5GQOsudgoq8xbOrD03WepxIElNQ/wTIiBoesI0pnZ2dxSDX4ozSh+rYH2fOFKiqJlx9J4KWBBWmgeU5rt7Ho09BM+wMMUQuhtCEA0iVTOdvTo9e39ySTERSK9M1pvAPMqwApkY0GsEjG73PgFyrYAMFU5WVrjZ3Wi9qw2QAcjJEe72Ambu0gjvM0NcaSChWcgPE4pyJTBi2Quope8IpUyc5KHrj1HI4caHUVCEDvJUHO6W7JNahwaXQi8Qk3T4mBqTUQbNEVqQg8kUVzSY9fNvLT2c7J6ujnmYqGrCj1RRvvycozo5EZxrqg4+qlsW9JpNcwgRZ5I7EW9xc16RBgqKIimBMVGdz+ZpVjDvJk2Nw8YJDGVKuj39q+n/9Ad7YYK9js8PZa7x8c3PxJi7fxIM3sTnHa9+A3bacb8uYzWyY3a4OuLnFL/3U8x/5c+nTf+d8X4Y9x5RwVq8cmwnHY83ZxrzJ0x5HJxNs5e4F4HrCOEzquQQZmk6sz/MkORXIThKtVhx93tjo9GUi9y41FKNDq0KJNzY0EPnEoNGSAWavTlwn0WIyqfPg+9pvl9ox9CDFCp1fQequYbhznye+c/ffGhsYcCIL1lnbuLsq2jUv7Mn7ZDEwgYo8xDKnugv5j3JQ60/pFdFAhvUJuoR3BFujR+sEtoBjRabOfDsdH9CocL1pxEzwtsvgPgZ6913oOYTlMLIT6lptQdBuDoMuJ1wPfFASyZuM89mngeZBC6EQ+muenCm2d8CYuApoSLpq4CIA5DKBCQmprgYH4XVHgYkNSjUzpZQ24w4Od5TiKUUGumI61lQ3GNCklVcVpNbEAiWRWccbPXlHHzd6YUrQFBEOlcFqGoBhQto9fGv82KfqT38pW0IeVSavoEX7FhCJPEIDbAZMvmHaCwavsOTMk/Jmd1ZgSYVeYS9/AoRjnobExv8mYHTK3LTIHTDMdWcUWcyPCPoMpDHDRgHNdsskRN2ju9NcXgyllqM1o+VSjeaozVUOOTE2LEzAadJH299MlHnev7epgCEh6gWjNJao4pBQ5Mr50ZvugiUgakiTqXF2QzpmcV7WiCHA6jbIMe7s8sMAIHXdxKDUq6XJ4I6bdHVTI9hGKvCAVo1BenPcLXmVA9t3gUMBNPlm95ENz/EF57yDE7iBP3X/GagYuuTWFthuht0uDwOZUApubsvVrSZcCGZn4CXHp/AJt2DiOI6YjygOn8Zh0H5GrtgkzD0f3v3ouKrqyATNeNK3AoBo0RIYRmTKHapEhhoKDdbIE4RlYstCRWlxrHozUxEb4/0UwLsEa7I+fd+F9ybfiJJxNUUzRgwb9end+VZ/ZYPjXnDJF4dvjUEnINMmW7YPJtAbdeIl1nnB9mL+dUoa0N7vsZypAI6T8+V+Pe8ZtXt/6uF+lFIQSGD2bqWsF7lhiV6bhY3rQNR8LLd934nuvv0pYAQCk0rrIAqKoCnzH2GTCTTPpdwS9g2klGDAfsT5TCQTcF54zDS1h+9yT4RaXRHDj1suJ8oDQ7pAbMSD6MzSfDd1wbtTmb/LGwk+ZARcqbVkTm4NCQEIr0H4j30t5iaaNg0t6i3NAC8T9Pzp4DCvGIjJa0YC3GUW4noqSMgPtm9/tPzkF5ATKJZEuiwBpbpnbYRragMegAKdCRMxBtiKYbBxaxcPwcHMogF5P2JE2+NwL5gPBsGr6WS/TsDRKUZqRZJ9zi2FA7a8fPEsGjxHs6g5NAJRDB323eglho0MwlJY/9TUM06eXqAfogG11ulKtTI5UdHKdgbAVYXRIIkDzh8aCCZFETWbug5qgYP5/pJuW2ka4AYDNmM+e41KqIkoC6kZ7D39WIWC/d5RATaXvBHt4Q1AW7vtBuIwfw2Gx1vbVT0BjvXMrhIuz97Q/CV5pOkiz5FQvc6OZOlQ+fSaxwoSm6HmOhnybrQjIb8d368Vl9dE5cWAcn0cd4Tl8nzOYyWBhKJ6UrNZP7QW01pKQ6PcxPI2M9LAlBJJuSqUSEuWitdo2AC0puQgoRQywl3tqgpAKDq83DDFjpxONDvUQD8cbFtgvOyEbi5On0NykK2CbP0g11aoR1enHwWE0mXUczCYgi2wXl3bKgnaNrN7qAWSNAtICFJ8+EnkK2/3g47gL6mHjQZSsBF1iIyNF9AtIRvgTlahujuZUko5haxFGbpkSdjZAkXDm0xLYFPsdA+EtkoY0pxUTG7uFox1DZbQdIdSRSqKcj8nXWjaNQ4IVswmYI86gBIKek2LUKVicJlVzlTxuaqU5JIKvCbClOnZa8hweXIfcGs+wV1V1as0yfY17edcbUBNqaRUSCYMaTYcVenpQmkgZpVcZUhzZjaffKolJ2Pm7sGjh0pHV8oDjftJl0if1v5mozOfnD5MQYv0sG5JToWKuXPaPTs32/38X5pSgX1oqLVwMpw7MtJz6QyckXWZH8/T4fk/8+9N2y9MZ7tpmnVuNzl5vbKLuqGnbTE9rBpn7Y7Zj+PzIx9N+PA0bm50YfVms/88vuVX72HzdIV5BwE6HOtzQeQZuGXKRxaa76++kKZL+EHDDGznUrM2YE2ZeeCSMAw7qZlQtmSR5zGZl7mAfvEmdTtYyrqcrWbNYvZaxQIYfDjgcqhfrMctqBmABuNoNgiptratImrIoESWseGk2Xw7gMPtOc4+/XOHcY+aHAXJNzjzVDBf+W4uyoI2sGdf97rVjHkiVa2KgplPZZ7EYWSr+3KHF8oTkUAK5Ww7XE+T8OFvkT+snG7zM9TNnlvwCedS7DLVB5b3lW+On/u5eu2XPHMvxUtOo4oSUTSnsp0OGWePgKwhDYC8wvKW72xhqHsmTpjzTXl4GHh8nA/TMJXNbOOc7AgeqNnoQ5qp6j64Lg0PEkYkYVM4zAWYgMPZnhdHaJB2UmbaQC6V2XaQwRPkSK2jGRpoAMBQDZUYVZzOMlLP5gSa0j6B5Xh9ewaxTo5ymdIoufsjbq/JAzSHTxrFQazV6tnsmYacZtLBAYmGSaWaFzaqLJMRCRW1IrslNwfcoEQnomGce6uIjErxKGgcpdhoE5gNozHH33VKhEgVCmgRcHnXhoBImIV0NXA0I2yQDTKHVRiZRgTDtX1FC6eBNoTLRzjMYY3XIadmyiirYlN/Q5UK/ZSJ9d7qukAFTFSKfNHpSLBU2cTjALi8yCfVA2qWszW0ESQlJAWv8OQ6Ndcv3jxD3nkO4XSFQ9Wj33ZZi3sc6YW0+lN0EG4gSyNFN87NwnzrbIEGVMXeda99e8/zqD0XtpjVIREXNh6SDgOsalNhRSX5bcLATCKBxiYa4st10sIqxAZgAFzTUDewak6DwUx01yCkIblxnmepjttNwFkq1RttvTVSkQCa9QhaUqvwadGVEo7cnM0/95Nnhy8937z24Pgs5/MJ14kpUF53eIWZhmFDMn/LP4kf/RzOH2H/5GKsPP8ovoQnm6vXrm98O2DcjBpxQ/gRm2vsZrhdFbtK716++W3TR/6HD/EONtsJx7GOSMOQMuEqhXIM+y1eA97JNweMFMhZsf3WOrHnOe/Mioi0FCX1EGJYLfIF0iKF0TCbtV9jAJbugq5WghWExxCDb3kXP+Uf1GLnaH5qZtjfWrmNNZDQ56N2hBEDeYT7kD+GrQV/NIDLFjITnSoXGrE9R6TA3L0ijzK8/iFjNt0mnsGUIHBASkAGD6pFGPX8c+6e4rQm60TfFlH2yLOH4a9IjbWrioLEoB42WifYlc2jOtkpFVVXJHm0FMO1Ey2h/+rE/dlx+aCWz+kBUnXAeIp4Al7dXJwJrIbCKqfDnDqWebAEiGoNWoIXyOZXtcLC9mtX7wsec77BHGKj1K99TRMI2t303QIy9Bwamz0KVs0HpN7QpH7aJ3eOmYXIFu5E/P5Bp4nIaMXXjgwJTj++Cru4e9zHh1d/Wdm61QSx2hJ2dNAC7ZYtvNMlt7t0eJoTqiH645LMYhKGO92ytN4dAg9o+db+NNpHrpqTdhm89fpfxrNh2etjuYEsxlpdfyiAW1RVH2dlx2yYBprZuRvhJidCqVmAG9zQbrDiBNSQTFSxUsy9SXvSyJDjENyMxWckDUMCvNYanBuSqFW9u1BkPda26c6D14zxDJ/5BXz6b+95hjqB5173Dc9sek+AEjjm4eL42//Nx+eP8bzi4gFm4WmZPvz4wSYfX/uY54t0LJgcu0s8eEv5vN7O2L9//uhjFzdp+pW/4fBwBvzqgLEOM1NFMpzBSQ1IBPbAa3j+i3z/qY/uyKmw0sacEu/0alsOBbQbSTCmVr+O4P4OiNKPJqzRbrchY8HkrzVkJoEWdKmLN0jwWr2UBfVenqykUBTPyLi+TocnRJIU5BYA0AWQgYTs0HG3/UZ/tK21GpDN4BUqRmbj2lSyi2SiZWK8aAShj34NmVhn8y0oYQ8NoBsMdpzlGzsrz/6BRROz1mHSpSp3KSLVtjW82pKsB7cPdXTbVrWgG7jokZGVl+qloootN3d3avnLKpvXz2x1z+gOtShZs9CCLY0/Npc7J2e5QxVFhIi5FFQ/9V8mSWZaMqtsdSjrdWpq4lrLE6zhF/UEWHfLtJwwN53A9kvvPbltEW7o5iLG3PqntLtk/+rX4NH09+4jWBZ7H5tXGln2pOWdsey/svVJVluO85Q7WcRKIq/6UoPWnJ7VB5kaBBturLHtdli/R91SMsi7/UvRS7c7rfG1PJLUqV5myaz1a47+JOQaRffmJcnWRPNTIiBe1Bupne7HKHakpl8eGUX7nBkAilIgO0aSg0i1Jr/xheWrK7guvbIIN7RqEK67FgMOn70yk1Te5DQmR5GXZJBxSAlltobnx+7XLq39t9oDdATSPCTiR/6rHcqtjQCyknvLDrRCfEFOr7CzX/v6//h/+6Xtp2F2/dqH6sX1ePtm9evN1W3mdT1/Om0f1/Icx0k2+MUFLr7ZnvzE/rWPj//Cv56h25vd5XaDcoTJ/Rh0KQwjLE8RBb37k/bk1rcUEirciGRIp9nZHee+rlrhRqcfNW3litQZ380EtweE5kXBAJXSuqhY00paRiYecq2QemZJQlAOSZK11mzZr67y9ReZMipAq5LBEUxFQXTVG46fmt960Gx9VzI4aSp1kxGd9+K+zIg0lUrk5G9/wiHwmDgWHIkKN9AlQ5o8JaDg8T9cHOPF1sT30at7NXxoVZT3zIEUPaOWpoGK2rGW/2jfM9aqKwoSE2PBntIDMfvtrm/4FR0JloEUWggKXxXuaciS02UgXAYOyQivKlVllpcQfWbzsYo1CbqoAnWiaeeFQe6FuSbgroJYrKuelmb8CyAQ1HXGa7181r951XGPHMxTmK5lMr9omv2uu8s7zyoeD9DBkBePEJI+WeeVh/GVHOrR6n3HE0BnPN/3VeM1gyN7I804Uag5YUovuYjFm44nFA7B8rJ+6XfbaWtpq45uytpUtui3yg4QNeDJVCv6nK59WgO4qMZk+61NhrFod3TM9WapW+pXuIx+TBWpunvtbDwaRmd2WJW7V/cZfkx1Sh7WpMg3m81ms1F3vaVqUD0c4d6SUYAh3RuZ079zRnleLi/w49/34OnP1t0bKtfGHaJ+A6cRk+iO4fq8fuy7PvQH/v33bz5/+eS52xsoD/3hm6hyDXO6nDevTZvXynAOG7Lhdv+F680Zf/+fBb/q7GC78wPK3jfjgNlQoQlMDr+VzzpzAz7z43mWZclTJHlR51qqrXourP2m9rM7HPTWtgZGWO75/bYtCRDMdZpmXubYXU/9Rtt0sZSSGdeglmpTd49ZU0Eo4fYGzz6D2EM0RKgfnjt5rJC0x/iofuTjjccbF20GY+y6TXzG4Y5oFOkEkgFFEh5e4sHbwgFww+yYMrp0rNxRwQx/F1/8rETUWusMVVA00czSECXm6DIO7RruhrqCFrTn/kJV+OKgEI0nwjKEhC16ZImV1xZxwUuNDrB4cCe8pV9D2MVEhKuEtjyrAzAii8lhXikMlsyMZp5UDTM1y0tVqdJCVAXEEItHvgvqdKwM63G4Z+YWfwin8DpWQWuwEPakf/9K6KAHMFzgm2UDi0+J02hZaDG/+ttbEZeWszVk5UQwvHNfq9uU3Sfb0VeSxvePeGrrM4RhNMoBT23MXHTn/R0pvNL4fvGlGp+zf4Unu6KS9T3EZS0fuNxScxDWxa+Soj/CGi9bW7SUUs45231Lt95O2+oDk1gouHJREtxYE2HMfYGSyRnph0QkMmVEq/D+2BA6xNXEVv/v0b9dAtzcLNdaD9ORZmnI0U+gHKd4lR8P8GIUc9tn1I974U2yLVgPo/TkH+DH//IGnFHMdskSBXiVvIdyyDlfpSeJ0Fv/6hu/7w/hrU/YZDeXP7J98lm9Plgatvvz8+nh1s4wGH3P/W15+yMXv+9Pbt/4lYfpMfT+0+kZ8s5lFcfEBB7AYcLe3c/5lvFz+Jm/5xhRJhYpu3ltVY2L/3snHKcalLNqSmKyhCDV9Ad5sh9hhmOu11ICw16mRKy5hkS3juewZXPwAA+i10aFy+aDv/+LgIcnDpRg+xkcPDpGsoJp+Og3WjiabfNoFdOih6cPLNhsn/HAQBw+/PG0eYuYwQzsU3P9ZyByQkPmOY4/N7x3lccAplvQEPfi7lqY4O1DFkLAaUAi24Huvix4XYyoR2OSJY7QqsirL6oYMy1dY+rar7of/bz00MlRMjSByVDQ8ByLnd5qBavLThtDbe2K2sJc/EqgF5Ba/J4SvLv2BiRvcfYCgUYktsDK4TivfeeGpd2Js9vhi9MavxfW5mhxARcbfc/EvWRAeAdq0MpMLxXTL1ZzxJ06Tqu8/8HXCMyLR/NI775AUg42kFANqJTJRPdWu7bcjHGhZ4BCa+HQCfgfdJ9UxVK+CzSpoihelzoIpSBeacVFbRa9D+jidZ7ckGY5+31F4WAfzT3qtnIDODlleOLGbes8AFCrTj2JGwqGmkWABY3BXuSQZlpicoBUAmVsavFS8Zqdw2ZrlmvVYFYdwVrzeYJX5gwQ7vLK/DIWPcAkKCdd1WHKf/vPj9/0neX1N8RCWZPCaMWRwS3Q5U573e4Kj1/3+/Q/+6fHH/jj5b+5wnSF/bMpQcZhdh1KyefT21/FD3/8wW/7j46vv7F572/evvn1wNlrU4ae78nRkewceArQcNzZBvOZP/lu/cIvaNyl+UZ1mDcYj4QDNsgn3AUw20NqpfJCryIIRxiL1Do9YVXlvPqfSlRDyEOhuLuQRI0gjgZfnAM28SSGkqKFps90fPxLm0WRmgIyWkl9kT+gzRWH4a1vKmlF723p2khbtYjNLLQZ0CaINmPK1x//2q29BrhjZz4lSy5VlSQ3FNYx2U63P8H39sy5eblRpCxIKvJMhQrgicEluXxxrtrASG2yW9inlrunn0ozTuvdOqQtmaOrqS0Ppe2jXBU+RBJrMdYtF3V3Joa/Ej8YnHJodlSYtTSdqbhmANnSYTV8qXsAAQAASURBVBZIKMU66m3tCkqkmgg4W9lbWuust9IwAFBVIj0ErfvlBFIc5ddaGVzTycdkn1EBohu7knifWq2FHk42Zb05LfxRrsxuG1pgVYzcP3qFLMeQtmSrVlsRgMXj7hoYndztH2Cal9Hv13HKKShaXhl6GzigwpPgTMujbW/uYdRx9VFhMyJ+WXKg6z6BJGMztzuw/emyFrPLBuen7qY1u70gtl5Ly/wjYq4UpaJaRTdxDTF3HyAVw95k5OhgVTW/MuRqSzgQW0ZbAP1OCZBwOiVXmYQNWFuQlCinODoqZTZsNnmz3Yp095TGlFHSIXgybXZQqLVUH4bcQqv+bJvH4RMrd/nqZhz58z+En/6R9Gt/y1SfjNrEpYRZci8uI5n89SE9OQ7aXF9i9623v/GXPfzV/4vrn//es5/7b+z503T7PsdZj16zj3zr8HW/NX3kvw17elV8evPX7Q6f32Ks26syczscxHNg614sJcOclHGw93/h+954co3XPobpKgFTBvZCQfWXbP7dX26xWbNKWKqq0v2iK1gjZDQuM9yd3shFKSW596C2PxLBHQEX9Lda+z+F4pCm68cDCpct3jObnaPrHLx2lHT5yZQGwaucREI4faBRRYo9IPrsyT1EgHxkTnrzo8AF8dyxga4NF8bsnOE0VK8ZA4/X/3D75GAXI6rXOVgospSUmJORVHiRCzP8pSF5N76hZhGOcyvWZCukkIdMWh+KKqmZqDZcBP0UXZ4W74rMG30NThV1fcc0i6rItHhmrooA5qkqn+U0unEWcsbIlKEjQv0f4ffSO0jZs1bq9IQw8Vy5wGx1Qt1eC6HXgt4A5KXzTd3q9ov0KEsNF3Q9S/sab0PrhFp6X+hGNqJpdGvwARHGMpjLda00tF96rMva/385YsfOJdEWaLBb1SxNcmtOkHtpYWYWyqkErvmtkwRgm1LcXziKtU83Ism9tigUIdWSWhzazSIA1Vgex+bi2HI9MZunRCMGWFIPwUTSDlZbX+m+iURtULEI08yre7JEw+xbZodH27jiM2BirjSB5/OIZBUQqlFJKUPR68fmg0Y8wCBpT1wc082ODzSTudSyTRj5RqnvTOUW42aczg67YXv4/MyUdru83wMVZ6hzsSE68JgVmRsIpJmTQXkqcxrOUinTX/qD6Zs/4Q9+Df0LUPF6VnKmNEzPbJue6LXX0j55NrnOn0naVNXdg4tv+W36x/7FTIMymAiObc99j5jezAa9i80AlKQhDQUYcMDt7nY3PHJMx/IQuebp5/L3/lm7uMT0DD54Om5uzTlxg7FOy8bpffp1VAwyVnJILs2WMRWO24u6+ejG3/M8Fk5JBpQUeTsNkHx8cMDTs3o1jeN4OOSYze5aFZUJoQzt8kqvCLCAhaSZwA3OKm7w8HM/e3v7eDj70ID3dHid0fEAFIZtetehhKO/9SvtIw+vf/Jzu4++tb/eXxz3xhBWvpx4PQ6pHubk0Rta3GyLq+Zp2F7OX/2b6mhWn1ZdWHodurkmL6ahjO4lD/l94vXNL/2YidgRs3IaDB3Hq0gyqAJWhw8Zng30o3FTZKmWaTSKNk+YB5z71S8O4DzUfDC5A2KK/sxik1yTtWoN9QiQyRBN28yFIiAePuaqYTNonksRibTCpljEMMXoiu4JTAbX7Mfh8qGq76CjpTEVPzLNjqpES2mQtOXAOtcbv2GHm12skLxSNYM1OVoVWWqVrtwnbkpLHoaEjEPeemZUAWruoCgMwEDQkqTqHR3uYIYSUL2G3yxATnkCjBZMj/AOCmqoNCzOZZiIgGWLfIgpFn0WBSxIt1E9PcvWE6dJGYQx6j5cd7UcUdReVQHklCVVrydNj0YYbeC10cI8NhdWTeWjnDQ2GoswBF96Uq5vbGxCbveF+zq+oQUgW34fR611nYC+B8EsJzdafLV2ubEUu28R9YHJOz4lJCGDGSRAV3yIJBFVXtYD4e3jLHbF+xfSr1Oq6sWpYWBiephEp1WazJBNZkxGqypjOhMLaqE2sHlkihbnMBfHcYOUUxqSDSkN7WJKpctaydmpaFI9xdGTIF6SQ3XkbpjL1W6bD1/E9/wfdsLkm4LXLT8dUSRguz0899f4LhYm391DmF2zMAEzMAlH11GYTn9vT6JJGu13vjs8dySDdqVk/5B+4t89+8weBOi1tfXTqb5+Sdo2kPQOkMf+M8yYQnSTy3UywMUFgZUa97C2BsGKDhyRvTPAYvM1tH/Q2vX2MYTAOmMuGAZc3wxXnxO2AIac0NRxSWRooLbwc/g53vrQ7nKbDtP5YLIyZ9TtiOn5QJTDLAEZGGjbwTPSJg2a8PrHLs/fIgpsyMyuCcZNrEgM4ERdSM/0zuNqUp+ZwIl9JKmTzoImHs6vIaSml9ELTnfD2XV33O6swXtrclnPwGnLjGeFWgG08YyYwpDzixOnn0pdoZzsso5mOZdS2sdUV6m1VppauFNqrTV8NVvyvKspwebEwYTIvy7HYgS9tnRf7B/ewYT1YMZ41hDMWa3r5VPCRDYYhIggyV62TJbj7qW2t7zq5etfL0F/v4i1392e2pryz9Xx0uf4wW67dQCxnas9izWu3LnlH3AWRICw+lqubMkWRkJARhmdDfLw6G7oXMh7SY1kE7HP8hVwygqHi3SRL8nJeEIdUjztRcsotIKUuNSQIRVMSFQGZkwVc1WRirxKlWr/zgMGcYZXlY2jDmAtbgkpO213drFU8bh75DpxnFvzShJMieytapZH2ZyaeXsGzDjWVI5lqOYJP/gX9KN/5ja/bv5zwNnV/mq0p5g3PM/Afj3md5YxC1DAIkzChCbxfk9b8jS3HMatpcMzP+CwfROPv3v+r/7iZjw2Dq8a95FmSKt09BKfriJptUxWm67tZRaN+O7YaIZwFTsz2kuz6YtfEOkAoHlPC27ar6AXQtB8xqw67srzq+Gdv2+4iMpsYi1eMEAbYkudHd/+VEoEpnk6cIQPaT5mbEBLEJjg5hXzbNVDu6UWfOK/NZ592OssjIDNnCEbmrre6HaAXdb6ufRLX/TBVWb30iSDmuPW+Jl97C34cm03a4zhBfk0OBfpSjst7I4V3EVFFjPRIpt4HNYw5tQkrtquukYV7y3jllUL75WBcJCkLIkJaZhKdSB+6+7uRYJMYx6iwQSBTMuRpupW9c4sFRRsoKaO33BIdu3CdTYPHQvtNPKTGZE62WC1jpZ5aN0CNDsS8MVXgPyureercLwXf7me7DgBVC85+Z3fBBp892UfjIPY+gzxMd5yC7HwYhPDchO9miAWcPRwQvdZTl+RnDWdZtLKa7z/FJ1YCMmnlQ/UyF3H3ANz877bxhy2fknXrps9SrJT1cBqsMyaliLRKk8avdRFCwpmi7Tc5JRYaXTNvV5phrO4E6I5Oc1lsz0DUYtCyRLhmR8nc0FVof7g4N2LWTbr7FsYDj5hqI9u9/BHM7blL/87D975ERt+xVO/vtxdo57DZiRWvNmM2GoStFqF+7PBF1oxmtbYiWgB2LknlAfw+VmqO9zO3/1vje9f6dEjqCpaDADgCnteNt9lqixn8/7A1Pnq6PFso0X2VLCae2FCBlBqoiETaVGCjzSDTh/YULC2hNNylwaAxyFxnvD5HwEwKzW1ptjc2+oKB6Tap34N9ntsZnAEBnjdTjyOgHse2/5fq3wqA8kqGfTV/zhwkejFQ1uxSAKO3W44sPObn+XnH3OXQLcQemm6DlhMp5iQUs/KJDAlWNsF1WxkrRX3gOmVfweux/40ybHAQUtlyn3v7GRiJNQq2snT1srplvU+UgBgRDLLYKpFQPAgTwvKvTSVq+il3RgrvqzxduULZal655FhqdpvvpdlsxwCjUTqtdR3CuVOt3Ny2jqLbDUPW6VFk/74IMoEcEqJrcabXOVU73nT3bTd97EbakIQjJLuF2312t+vq8FZtqX6wluWo9WP4GRDT7bYcFr05MKCf3kY8OJ2gXC+l+rRPl3Ua41efpBq7alUqAJV99rx+JglS5QD45JvWXbC+NOK5A/g9CTInv9lmGPJHXDaSBtp2TiSAzk4BmlQsmHSrQX8zT19mB0JtajWejzO2+02CgVzzsMwtFE4TgzUNJJViyf44u3ePkUaN1s4M4+5ltvjw8vhF/8+/9T/BNefNvsUjueqR0/bjZ8dcGx32mbfUgDjUAbyKi23KAosn3SHhum88NunZfehzTDyB3+//9AvzNsHvKmo3uldK2TuRT7RctbYNk9JcYpETicWR7zfFXFLJx3AAMwz4GgCMSk6j1gjxK2fZviAfT2FXTHANKkyAZ//mYznBTtxlrJaXWsFirgXb2E3wzf8k/Pbb+PpPG5fL45cgS38FtUrcq4VBMbMDQy2wb5Ob3yVvuqbcTgy+r5xykwOwFU8fLQMm+0LP46rKQ1tsaCtowpE+lQn07Z2IBaXK8Jz0Isgka2gL160DP+Lx9oKxPdLYUU8vX4xzewHpdz9ZGlaI4yF19ELAaIm3syCJ2NDblVg4QZZqNBqmiYvde1ykUzpVFcREzWFD7T6ZbtCnpJybetawoJmOnn/3i2u+eUjsoTpy1c4fC8fvjVGcfd46YvXH7r2ubnSj14N/l0M5Mud/IMPQ9tq7rxbzRSfxnRhYb5krCX14WjLeQV06O799PPfqUi8Mxb9AsKtjlawAT8tn4hlR7ob6ahLiOrOtbUjboFBJVjutBcJtp+dCsjF6WIRlDJllWZICakakgMp55Qys6pfnJ83pbrIRZsbvM7HOH00lQnKAvqTc9fiaWaWo28J7G9L3T5K6X2bvoDxw/4zPzT/md/94OkXnm6+eh63Vo6wwuO0ZOn6lOjD4ikuW75wrkMtYAXtnDT17aCn9uC1G+azX/wTz//cH9uMF0N9DU+v5K7qlBHxRD1K4e6sZtxfcqcrarrupLVeEACAqAdveRJI8gLIpxk1JMk8iMCdEo1VZXNPingzQ91VBOBWZmwMX/winv20pYeOetqW6GAFKjgLhwM+MnzHP18OQ5103I0pY7LbXR3dEix5hQqQRqQRx3ooqN/4T9trH1e5ATwZkKaEkUjAkGnAcdC56z38/N+FJ2iW2Pu8xwCpDQd7j5A2I2uLUbRM3BCzdhCWTl7hMsnXwoPdS76DSa4XZrPOOr24fWdRz3taQssZGlt5QcBV2bq0VWFOmRZtiWt19yjpIpO1YiJjMoYxjTxBd7QXPSAzS7S1jVIvW6vS7LW07NXdAKL7grx7v/S2h3EFzLLzrxebHsmNr5xFsQTiazu4wHUf9EZ21MJaLUy9O7zo9rCds58srWnBr/6EVZKwr8G1sddqi1uueP3ZL736BegwrDU07rzdGhwtWsg7RfFVUC94IrGDCQwmX1GPo9qlnyK7KBtol2q81znxdDtEoqzZOKL1fDPBVItqcY+2nKWyVtZqTrcy5MEtMN3Rbc6JxUemwWjys+0GhKvIvdZZgOAqMwzIrgSkF/q698Az4hSToyC7I+8hnB3nsh3SRx4Mf+2H6//z9zw6/OI4v4Z8tS/Pzsa3+knuGEqpj54JLAv61IGBddlqCz8Ge+4lPfz5/+LmP/03L5+/NY9PYF8CN16qVVjUrdUGM52MxMpBaL/oBV3oVqVnxYh1hXg881WhFgUv83pAGP5elYp7aWUp62UjCU1o3uSGivN5ciMeX9fP/J0RF/Tp7qpkSJ0Rgybh277z8Ov/meq35161TXUWzoZsCbNvBvMCuNU0PKkYP/Lx/Ku+E/mc6TDhaNTMCW6GVG2kAZjhl0d9Ab/4Uxq3cKlo6R8NoAm8dTEmAApRs5MksrXWBcvTbKprd4Za3Y9+WdB9CrnJUz0IumkmuVjk+CKhVvLShtSXpxmee1RgeKk+uWbJS5m8lVsvNSiELI0DU0MckQykE0W+tjVSa04ILJVyMRGam1x6gmoxDEvRytq1ij9VRBciEncsT7ymdgtwKlfhK+MP3A1NVk7xixhAe0Efwg/ygk9hOl5iG9fnX8e5H3wYhHVOr32SonygESNWkPxLBo4L2L862oZtUSN9MtDxXbA12tv7Ny1lJ0SbspCI7bJzzea6WnluTokR6K8glJNeX+cY3JX16y5GkwCMYvnwIBJYaNVYyRqoukU9+VynnLbOyX1S3dZUMlHkpYZeTM65IY0W/k51oHqYHlcTiTkN1DLMMUxe8sD9bT7bnCNN7+/3F+DZpM/s3zF86lH6O3/T/4+/u7z3vc/wiV1+W/tnL3uIjgYtKC7eDGSNr9MDvetPGL6m/uKfwp/+d88/8xrPn8qnzx8PuJhPDYkFOFQih2ynh9cmxuK4dWyOrUrbzJDDW2OntjbrwiiA6o8C3vZH72cAicaOCpeh1010O9WeL0RkCCkm1k05fulnqYxS+jiEZ5qggdhCmx2Gw+6T/O//jvGNHd47HPJuN1w+2RwolmnGZgtA1cswTJuNfcPXjV/97VXAWA7lCKpixgSQNbpOa4Jvir9vX/pSHTYs8BrWWETUxjUkTaqgpBqpMnVYvD2UUptkcsd211P5yy3evvwWQ9BFMO79qYa+UivSXC/G1XmCuBUpjVq8zFQlyvF4DCZQTs0D9wp3L6XM8zxN01yKr/wk6UTXwOqbdkVohF2zjrEkWIKFcA+8AXHyxeCuraa62PCaJ6NO4Ko9e4Eegn/wsKmjBKvReuV77sXlq2HrxwpEvX/g/qby4jevOrIZJBY2rIPqlaTL5gwAsD7CvuDiOvntiD7K6sKDANXc4xwcS628VsAQ2p59yXWgg0Cx2iW1gi0pxlUuCIbk3loaK9EACHJZZJBSdqiWekzFABdTNgFTLYJUy0BjdcCZJqN5hsMKfKdNEWqiCEsYXRv3LLrd8JiOoRzLfGNI1QvtyXj9Bh/cpvn52Sijyk1Nr3sq2S4E2+x/SUOaJ27G7IcbDOAYPpVIpCGEyFVnWXIB23mvYiS3494nbcTJ36/1jXSZ+At/M/3R/9HDf/b34tt+9+HsY1v89ITtjO2GQ8Ze8949p81rc50TYEhQC2nDUdHsyDNTBXxf9kLO+dJwlr/vd1//199v77x7+eaZ9q6ij242uJmQrEqqMiGErWLRyUUQDqvNwNgAS8AxMxdLPM51k4hN3Twu/lUPSYcOSQoNLCYjClAIec2GiyPe2908L5aTPR8rWuu6aB9LWAIFaO4a+91piNjW4UPOBuE4+WbY7Pnj34t/8kdpXzsfn2AzDLgGylV5c6s8pCvwiGGumM+Hfx6/96tv/uLv0t99H/nitel6n3e7cePww+ZNm/duj9/8tb8d3/Hv6PZBOtsX8we8gB+3dYftmeOdUW+gvHO1fXjJ3eUP/4C+UPJHnx9ubZsgrwGVU9bhOQyJql52wzjPoGeppk3SiASW6zmfD0UFt7nsQRNz1RSAklx0JQFiq+3tKyiqQXqBXIfsvK3HIPbm7hVxWcMiIUfbU7sUDuCgGRw01bNdYioDNs595Zbnw2QzMRNpxp48sg60IQ2HWsJMVclZo9N99pRURVSzIkkyIDkJHFN31b1dUAoIt3uBcXNLrnMHelB2mkSURtHMjqrWVRPpHvkqMD6FnekFCCl6LqnGvhKtzkgKfRbhZL8WlDefSG1t3ByClA0uVEFhKhE9QHUUFBvPEv0QVTClBY3sgWzI5JqgWae6xwBBQEappICC1hWMQE5r7suyO3Fte19+kHdeFI+o3RSXPIgawtizrmzMYDYqcu8J6l1Q2GAedcNR2ERCcKmsnW4yB+JH0FsPnAXhVbySbJ5bu3N6oFqiR+WlFpwAJg+nntVEyAP4BtGazxCekNnbSzs7O7tqTJnCQEvBoFb1FsL7MAy1zGnIsAJvLYD6DHzl+MYLxrNze/wE2zS9fja991n7E//h+U/95O43/tb5Y/+9Md+M82Mc9xgvOV4m3MLftXRBJIFQkSp4FCbX5MNrGyP2h/0h5YtPDiQ+/337H/yjj3/4e7eH+XLc4vYwT8U2BtJdgYhaDzNj9lC9OWy7BWHx1GLw2yOAamWFu+fW66sGJQACGA0ronNx7M9OROeZV04z98UjbgBzpGQxsh6RiB1GgPziP6w/+l+Wb//9m1xrVdEuc7rMN8JwfdDFuAPSub19pam++eajf/l79Kv+48d/6bsvPi+r1wcvW+F8vMbXfAq/5n+Ob/2Xrs4ene+nWp6n/CHgCG1Ut1WfzsNHwAMwXOLmuj67+NzfpWM+IDcFbLYl31PtZsHsZUPGm88TiJOaniJwajndG/kgBqjZkOYPtdfcceDu4LOvcrpbiBNFfrbyrNQ4LgY/CctJ6Nn4lNJcStxNSskgOlV91pyNLnmn3bTZ0nyqEzLQUMhOkA3Pb7kDoSbeSYEt/ukqaKe6QaoLxNbMDAklQGSy1KMTkDCe2j8to7Ss+A/wWpcwc43VOKNH3QvD28r7XvhTK+M7uf7LXwy4kwRjKyW/m2logocMslNYxpPIuHEZsMUmOj9oFQHw1sTQgsPmpMvlfhqRCIIjGlKrNV2fMuTSk9AcpXVSUbLUKnywTMraWuLEthL0XZMQzNrYYztUDQRaYi4J5uwdA1yKQm4zOBM8CYCbwY0zSdbE4Ek5lzMYdmJyUDoftxCaHHArAnLU4i6zdHt7fTZuoaK+aFeTNyb1XaCqE8vSjCMcex9wtsnE+D5+6j/b/9RfP/z673ntm74TX/PfLRfnqgfOT5xW7a2tF7e5Yl90NKTRtwmPkjZX6eo4Hx9sPrzbjTj8zNMf/k+G7/9z5z/9S355dj4OcMHLOKYKzYfDYOl+ZNT9G9LQ3DYBQT0ApDrPYO95HM/FzIYMRGdVxsRhM/uVfd0CimKKGpm8DvvcszKqgYwIxsQG0hKcNVGADzZ5tWF7fYUf/u75V31XSZfZn5Z0caOzcz0lZw1nsHHGYcDNxbMjH7yps/euv+HfeP2b/tXjZ79v8+M/gPHD2D2Y3vxa+/hv8EcfPeILwi/Y7k2VM5dfXR0ePXjA5Nlfn6crjjlvhvl63uQfLT/5Q2lEsrNan8fNezMefXWz01aaY9Kw6WiY3cP5mMW10Sdesb5Ohvhlf1rG7W78fRrV/iOVyBpabN3+t4RBuFz9szpIGFl6MxNPtQisHoV8tuSomk+l8KtrCKmsH6mLzaA5uvCOE1yZ5tMVt6bbUchrAORe9RKSdQJjSmFlGczCaNL9ZAyXW2vbxivG+ZS+Ci3lvpOsDj+t4v4btE355afUyrj32OX0UiNinMMi6641z9Qdi7HcZHvqvGOj7x33lpMD7AZn+b2x1aS3LD6hRiTqfsEKuwkQ4JTPInr7aLQyp2URKICUeMFJskOS0ZCsSzfD5a2AhRBboYPBvFVNnK6fFohxRBsx89xb39KgRiexrhmWks4uzmFRs0VHq6Hz+WjWm1y3q3/JlGAvgrrz20Bm99dlg814bmWDoucbjqXsbp/t/sL3+N/+/0zf+Kf4Ld8xfv1vrMOnHAN9qp7JDbihFUMiRtSMki8h5FSffP/+7/1p/5v/9fnnng+bTfnk5fmNYX9b9zNH2HbwedYEbAd4Kz6MQYvBNgIurx4lTK1DTPOb2p1ZtIJ2EGZpCMfR2tZvndVwet5ERZkTWHrwdn8c1IPAOGqbNLGD1AO3gE8m3JadpWz4/1L2nuGybEd58Fu1VndP2umEm+9VQgIJRAYZsIkG2xhsMNFEEx0IxhhMtC2cCMI2wQTbIGOS+ciSCcYiGElYQhJBEWXdoJtO3GlmunutVfX9qLV6evbZR+B+9nPO7Nk9Pd0rVHir6q1H3qyv/RX64K+Buyl8LLgY+7nHeqdGj+TQdaFv9hUhEskcd6zaevb093/3w+lUL7zP876Yp+kIr6s63nUPnD70ul969X/6jM/+iZie3N91sXegta8ohbXUB74/SbP7Jq//3vjQut3DVCn25+cLZN2WqdEZYmC+QIMNCFllBSypUQdjwiiZBxj7PSCVJScvy+ixJBjk0OY/VZT2jly8TseURRphLGMMS7SNJVBJKSGRMIOcFWiDARUkUidQy8LJBq9heKUuwwgEpdiGUBkS7DOAa5nEeWsRYBSKOakHJnyIoDoud7BhYYziI3mFQFWy+0fYwtupgCa3OTZEgecP9mh0QaqJqNDNbQaOz/s0FRxFsV1+MgiupLhVPfsM84xA9yw2h+kdFOt5x8YQLB7eKKKYO/Deqq1UkalgaaRLSFkR1IqqDG4GkGuvJOWVNRRZ5avKUH21MbEZW11Rx3drKoqIoRCD8iwJTjP9KNsaogLSgCwJW6FgsSI4UkpQa+Y23V1YMMyaqIGZoCH2tSeoVlUF1WwzjJ9fYc0h8rDpZvLyFl34apVWoa0n64ny7mouvlnN4yyCnrziH3ucX/0HuPNH9Z5nNU/9y3T/h2F3B9XCVTtgRjxBuCLtY6m9ijf+WXzXK9w7/2xxyHAzmU0CL+P1YFiYm3KCxD4QUHlC35vHYSsio2PYyMXBTsm+usB7py6BmYRg3EYiaj25oWpdQLO7JwSVjIoqISCGrJazFtdNiKvYoCUPYbM+RUACRoW670WdU4kpul1/3FW//0J33yelO+48keU+B1fPU0wOnUPlpGJddKjX7sae3Mmzw1mYrU5f9v3f9YInZ9Pn3/vA0+9+zgW52O/USK/7T//2y//4Qdx9+V9/5Cf84z4m9VdcXCCFyazu4U7CYqe52v7WL0y4jpMeh6e1WHsvHSVWlOcAyLFzRhSXmaRUdWBi3+TRZg6fcwwxHcvokcl5bqzpzMcHw3Szugx63LKOAJFbs4wHwGFcDsPEDI4UpSSuJlJk7iZ17JRAajnI9m2GhGzgcOUMhg8K6daDiruphZeYrAFTzoXfiECSkihvgi932spcSDKQx5TE/JGA2piYOpD/nXs3gGwMC4uFOVXNzbm2wV77tgJa8Gh2NlBV8UpH7xDOfLf96u0yW4l4irEKyL757WV0/iYiqFpFSS5JMhdJMr9WbhOMDD2YNbXhb6WcYRNpCOcjGa8YMUAOCSMNM+jV2ixQHi1z6wM9egazvm3lErRA1NYxTwXi2GlSVU5kzU9s4SiUmB2y+aekOfzMQtHo9Amz+VxhfYULdx0XPSeBPKEXYeVtF5KKpZBxnu2VqqrHbdylae2RZB2DeOlYVMMSXNG0WTunsl68+x3VO9+Ml78Ikzru3U2+gZsJSHWt8UjCNe3D7AiVNmgq7B9HPXKJq7RbOQWtUpavmtY9A2BKQbhmEeUMOmcTOufLZKPOVAqRlUSbTElC6vK6JAfHm1IhLREI4xNlcSTQRIgpds4SD5iRg11yJimUjFa0+GOAsoooKiUIiEM1YRdlrQjkpg/9GV76A+4zn1/z/a59GBNZeW6gdSTQhDjxerI/7U/aJ3b0aYn/7794/hcePbrnp+H5//RTv+Crv+Jj/9r3PnHyJ9/59Z+wek26eOHZP/VfvvPyne/1jGd9BvyS65WGOTkh6XYWF8Mf/0t6xyFmO5O2PybZLbvgVlNX2JxYB7K+XC6j1aWiznaLkUnm1AMte9dGekSBXzbo6DA7cbAPR0toLIkwiAmxoFc23JN5vUbL77I3nhUHEYDYh4LREDOT5L0AgIzWyTLB8h5Xbwqe2ClyPxxQUUhQqBSZyPbkLmfikG7Uw1h12GbJXVpM2ZRM22G4WTXlvneqSFqISYuIPxd8MNuQiFBSsLNRPJxxDqi7aeGYFyoR6Zga4wxJP+RMKp31Qtzko29Q78H+GV4RAd4ExSDRuUC3PW3d4q0C/nbHUHpm7pZmZ6eUZvLoJkajxiVR3KKCdg+sRZZDjQN3eBQ15irAsUs5OyK7yapqCtwYJXP4MTeKBqVEYPsOVQjI2L2cqpBaByTbOg7EUMCRIpkognohR+yI8yIRnU4mGpWiMKtnEqUkaTKdqFj9HCKiFmjZllQGYbPqRHHxylAAINqZTNPpyq3gKihjxWGmcS584sJOkJ2WAUbtdUGd9KB+cvUKXFIKUCUCUw2ZQ2ocLPvVUlKo1juEPqJlOmQFqe/7pJoaT0YQqBCeEEW1TJ0y1oPnO9oUZTUQwagKWSVJRtOImZyP6qEmeIgwhPCRQ2SSVCLFAPjbw4HIUeSyPk3JCTszwEVr73oVx6JTWi69h6J7za/UT3vOzod8LniGbu0bl+Agrq1nwJH37zqJsZnch3D46//9Wx7/JZ48MN093l29tfqBb/zJ33/xqw7f/viVt+q9T3lOlY5vPvSMn/yv/+5bv/PpjX5Yj0frpg2rGhXh5PfbX//pnaoBenSoPSNuZOTwoIP4sGLvMrfWFcjZ8iRUQDAwgYtVMES8MZazI4tpa+eMvhG3mNK3ji0Nsr7sOFvxVDiV8leWAkhJSbGpCrFcABHxFmws9ERJlcGqiUQJSEbHCwvOF8fLxIIKkOP2VMTTGc3GRLeSeZqZSiVZhbYHodjCqiiW2Nb4DA9325HZfPvoT5tqbGJANpzUObDLZ9DocvvjX2UoN7HvVkAUjozVb5QaaMM1+EDmEyjnrOABRXPEDlvH7dyQM+dolpIb32F4y7AnHY2Llp9hICyayWatibCoV6qMPknVWK+GS8IxOR4a3xlUoSWyQURjzrhU6tEks3qX6rs8kSzIpcYCxFIh6kCevZOc4ZcYMTtZTJqDZKSoySEJJaEEp2BfETMWczDYeyExirbNpi22vN5yDFMIIjoVVoQJxO9FOWCpenCSyQ4qUV4BLRRB6ISak91mdU9gl7hS56kidRCXlNcRxzgKLk4rmkCXrm+r6J1OeiH0cVpPZlXtEpszGhJCWY+3TnjuKq2Dj6zZNmHeqBt7DBERcTxlVzuuHdfsrIx+wtRkKIOENKRklfxlBZw92FZwKrhZrpSwVGuStZs6Qnca0U5YUpQu8LxZh6Pf/cH4yEtifSFhfwplJHHk4s1J8j6lnf59aml+76Xf/MM/8Gf1HRNat4+HN9HB7I707Hf94rv4HfWd8/e5fnwj3tRKl2949bXv/4//ipp31f5Zq+Odatb7an/1e/9m592rDh26oDxvQmzLqKSkKVkXNkhO5DoLttkCkE0hfq6yg8Cad2+ylUf55iOayLMbL5u9xYXO7/DIFR1tUhokGxMYrqTc5bKFoWfjZg4yrYmItUU2Gi14gK1ntMBKyRzIK9v8W73fUOTNzGYCD3SgNuE82gXD7nBWLFCwWnsuV/ABLfbl4FVRaWGlmWBr87BJUoYRRnANttXY2dmRzeIvBZk0fPswkJvzeQM0jadm7E5tLLGC0Biwt0kQGNyW7Y8TyJdSfTO2VYAIEJOIDan5AGVcmLyO4sUAisnsAeQ4b/HSAEBZxLFTIFqWNBdKcRGvmS07QgMB1lbYkuycRigTsQ6Bu03FUTIvhuAUMUEBxwwpJDuEoGJ9UEr5CAwpi1BRVCDvCCxgImEfhQKWVecZFXwpSXY9EUTrSlJKDka+rsSIQBfT1HGYnLZBm1Nw9WjvFiJ+mk5BjjHFJ367vuu1/Wvf1uzu9/1hjZ1uchJ8XR+1NSPO69j7CYXeh6rPAMwQeItQMDnuIPARRMcMVBn46jVFJpqxqbsEJqIAXbFEBpNY13IhFdWOFaK1Y0USBanlNUvvo8I5xB6DL0lUA9qrogCptmesQiUm02VmCeZqQQUTiWdOEFVPKsyu95gxv/k1+G+frAdPa+/cn+zcyXhqunPnaH56QQ9odoH6Z8ZJ7ZevO/J31f4JX4GOkXaIg4aEOvnoxHUCzxQDXlW/9cnwwL5LHxr3LqUTxaRP1XKCCTd8qsDEQWVNLR2Qwi1RTfYffXD1s/9y9rkHuO9TkCKld/b1xQnqFfqgd+xV00ff+V0/8Pyfuzx/RmyT9P0kPKs7btmtJxfvO9I26TVqd2/6mze79XT6nLf8+p/8l6d9z5d+3g+53d3T5Oav+orZi16FPVTVAst23S1nNURmrGuULZcjzIAo+UTwfZJ9RkdceZdEOkk1i0qt3LegVPMd6G+iniVdubHoyG1FbNV7LfXQbpNpIFI+kIWdlAjNIMzsfCIT90ngHEEhUVXhHMBIOTG4IvVESVkhDWsgjlHrmlx0aT3plahawqv23mnnhLSHgJRVHMQBkZXJlXJftfiDqAqUrTOPJSFDoeZGgDRKoUgzggEBIlhZDMqwUgfJTjkhEY/kY6YLJDioMJQ4wUgC1Dp1Bc2xK2sC4IiswNOSaK0HnrNkkoKkbQqniVN502lSQ6LzrRoHmIQoNIqk5WxADIFIGhEhkebiLHKlJ45kYZ/jdUobLatAIvKln8i2iriNqjkX1M9VXhaqH/+ZMqAouhWGZoVuKyMDfQdNtVni44spPEjJ0F4bss0H87Da+KqCiXXrztWsDFXvPYuSqEpuUQJmx0yIXKLo2fgYAJPh5kWV1BFA5OqFnAYPrIkhe+vjx+64wAh7vT/mnhD35Mt/Mv3wp/avv1Zffupy/eC8RVMpmgoutF0/Wwqmc88nBr1w2UsMiELHXXcKgnh2RtRK1wr/loFJxTsehfNVEctgWmabZCd6eyrH1pneQgh+65FXUcrdToXAkARFImWq/uB3Y1351DMD5KmuLizqOL2zvdwt4gNuto/6Wn3zCSWIVKhq18a+5XrHn/i+PoHfr9pXhd95i/uTG/1ywYvWf80vMj6j3lmsjo+lOggqCcdYs6/r2jMn6peUmug638343vrhh/oXf9Xy4w9n7/tFDd2Bk0exIO7rRbM+ws88/599f/PQsy/egeurw6hQWZNETqyyTtoLg6mT9uD+O+5P197a+Ge+4md/5a477/zbH/GC+l3fQL/48mu7uKSNrlehcbNTiGCGXke5bsNMEVESccjw2tC8iplhLFGUffaiJbeHOFMEAMXGcs4Nnkr5mrIqihFqczNG/AZRPWAYtA3LMucUi+GworPhixhEMnRWZlXrESBWdmL/CTRBnXH1w3LU2NalwHjXtznLVJQdFSttCMNYGusIz8wxwE3wensRbk7LyC2E4MZRxBIzQZEDwMa3sMcUWIXoZtucPbKUKSRi9mG+ldLpzzkKF1h54j8PPPa5fiTHPsc3VP63URniACjrYJtu1dgwxhfI9nWZlyxHFBgnA9mZVJJ8sAmq2j0YKGeBBtCguADAaDoiZ1gHGeHKQorhSI1kF0BujsuDs5OUjb3WUWRWE/qiBWBidrlixQ4HJiUSJbL2mJxUXJhMPa4sr6qfz+tp6o+7eHFSTUJ/7BYXFXfR5/9Q/UNflR57cH6xwUknbWLHmLCPwhSRRNuauStsYWp15zyQFuYRFKAkmRFp0YdUtk/WtWaYbJJPYOFHpoTBybLufwTnXBastx7D8it/NHMtSXnfzhrkQ8wrVFCKrihX3fYNM6MGIqJorFdruXLk3+mT3uxTX00TR0hVk/aoQxtmk9mqb8NManL96g3h5a+Z/IHu8eX5zPXXNf0QH33d751OP2m+ezm2fbfqJhcWznMX1qvDHju+2q39adNNhf3JozJDete7D/7Xt2N9vPyQL53v7PfrownPEV//3d/6DU882NxxqXvi9CjwfT5cA7UslUanWKsqaU2ur7l+8snqYBFP6fHFWw9+6zt/4pkf9vBz6NdwZXVw0ABYOWmUIRX1QausArdAVc02Edhq/LNvllc2k1jCfknuJxrncSHPWrY5oBpLRRypiOb1kOs081fegk0NprSdzI6RO0BiFDK0bl+ayVxLxUqW7EKkzMqkzl4TiaoKR1EYbyCISTSCohkMJcBDpRyOs4LB0Hsw2xQwCGJYTDmrVkusctjUtnzp9jLUIlKlM0vRCvY32crlVeTHZ4XeThxvD+D4RZmSLXVapPfohLOoSD44974sqA5KUd1tYOStCONgnZ3B7MfHGYDmDCNdBpo3mfrDp84SFv9FQo4D8qhZD48YkYZzjLdwRGGabYccrCxZWgoHZdKUIlQdEbNjdgokkV4iw7EywJqb2myBVhj4hS11FRRWh85PpnsH//0nfvR1r3/pfHFJdV41HZ/CLaa0Cu74wemdn46/96/FA6e63l0saxeTQ6gnDdIccCeMlofH0Ow6QchZ1WPW8AZoZlhTEsQI0VQNo9v0RTZDacTyVVi/pNB2D5x6QEEtz/xYv5viTzKBrYE8DwVMtuWocFJJCasqAKpAFcgrUPHsONXLRm6Qv0K85A51jXoyq+Lumqetj6GpZy5w3aEnBDg0CEfqugnH5g2vwcvDntxDR/7xh+N14uOrk+6XjnDyhMf1avlSrP9Xe/W3lulPY7Xm/YUXH9B3ixaVyvUKXO83q92jtz5y5Te+pn7J1+Hk9d30rtS8+0e+/xte9YtP7HV3teHQcVuvHk/CgiDEqpV1OYRWINGuZ/+2I9o9lHUIQR7Z/e2f+nm8fLW+d+E4dF23UJZOok+0DTNv7ShVMMM59rnX32ZRDWu4tCs8s5l1pBEpcw3L4NIZJkbCA0iNAXhU1REhhham28wEPfCOAvZizCJ3Zt8TUUoJQCZ+VyY4suUBBTJvuFU5Zxs2yx0wmKw7Uqm6pg2XbMaL08AevnHZdWBTufWu6BapApz/jjWcTVAqBt8go/KdjD5qC1jOK/W49colxDYSlX+us7l9nW3Bsrn4uQaTJ4sbjLB7u4l4iwSlWxTOWPCfQcQ3DzA+efsEyuIoZ6lUtlBcMfwBAELEAhBFSkQb3WSmRsTZRx3Gy9aspaVQ+ZgnElEHssooKjSIpt4JOddn4xaqqmbgwyCuYXDnbnK9f7LaWVx78Oq3fPWX/cB/+7mnP/XZcf1Y5+pmeRE+cOUQ3tQ9/cuaLzpa/sQ3z5dRK997cAJLBR/WjCkIodz6KI+bFMiZZ3nEzLegkgCI7MVu4hhjjUea7d4hN8YMGCZ1KCtR+RylrTq4zGeWERXobzO/GatO2erJXScdAYQUfFOdrNlPbl7yVQzztXbXe2km03atHpM81xEuAIjR7cQTOcRccbh/vH/l4EGiG7u6u76pbtawk75LNP3dPXnq/1kdxfCyerKattUxPuidux/7Z+6eD1y7Z0Rx4GPGRPcWuloup8Hv7TJuSvurL6ze+Aezj/u233/7K3/pJ9/wwOwDfHpyhXuP4uvvne09ukqe1Km1H1VVSpoQQs+0m9rVkZvqpRs7N8Hy9vWzfvcdj/yV+/TaA3KxAx2h95C5+B6IE6AbxorHFcNlDIflNGyEUoRVpPMw3uMKnZxkZ6sDxfglYjKm1u3Z2/I+pYj4PFmqkoS905KRTDlpYOMxqQ4ppsaMyDFGhRqfvzIxMVnZW1J7TJ8/bF8hTGDlzTIFiyizlSNl65cUWtLUbndwsVPL8isFCucWOJRzXIGFUBSGt6cvV5JcMjPyKkrUVEtxy0hSbS5uULIbyWIBVLbLtnOt0K1p0ZtDUsppdkTD3G/lUG7PKWdGycK/PLxGadqNEkIFSqJFeX/DfIYiCEYisiTxnK9qRp06tlSKvRj/1W5srKWkMFedmWIq8ohBIFGCkDXgzLSiRM4xiCiK9CJBRKBMVKtC2RI5UJyTfKlhYykJWAkREjSJLHp/0qXje/ceuPq2x77mK7/w8OaTdXMhNAFB+1pjxZ0XOr3ef+SXTT/tS3BNaN37abv0STt2be0SJ51kXgY2ggq7TwGJJKMf20hDywYhcpQ7aY+KPLPraJnIrErZG9UNhQvyMxa1ehulrecdIuecNhr3gs6J8YWKRuV2vdpvcH1+8IeLxRuJ+umM/FRb0C56j3WNfrYKac0KwqR1CoQemO/XK6C5eee93RLXY1+h25kKc5idhsZJ+pG7q99w+0fTy2sPnd/1ojsvfH3ofvUV7emfInId7tSUWBwm7ClNEARNIxXr42966J9/+U9/5Q8u0j0a908Or67607VOHjv2qhpTE5NECSlVCk4Ug/DxPF1f3t1z7dO68Xemo8Mn/cmvdxfe8PLlpYcaqgGiidDME3pEqjOZddneA5mJJkGMEpPgNpiSOcXJMh+23cOROc7kxkV0AJSQNlk3Z82ys4adqoimlI1nIqt9ZecsTsjD153Zj5I30EgwZeMUyTwuhYMrVeDgkghMRMAGlE+Wh5XhBWIQu00KRLm+qGZWwDNDlGtVth/wzDm28c/49MzsSo8VFJSvVORjPGW3u2z+4LaDjpHZu23HZN2H8zbXbS91e4Huh9s5IyIHS8qk8GAUeNrk9I09AoettD7OnIuZ6ggF5VDKv3KZPDkP7Bgtrxztq0VLop4OxCCmqrgoSFUd8ritD6lRT8UkALylpqiqSCSNRCpwTD6RU+2cWEcIlLxNygmNlsJCQgpCIlZokqBI3E2dw8nq8MLO5Sde/+C//Kff8IM/+sIZLVb7Ut04WV/g6eqpbvpEOJnxJ3+7PnKd3vD7bnnEcwk91UFrReuksR5b9hxDbGSooh6mwyR16Vdkdr3ZPmUYkfOTi9WfEX17lGzRKLMDYMzr4+keILbBbGDaWmTDaRsPw5xfgFTBhGTmiapqivAzzG7K63/n+huXfDLTj37H+r0vVOmp0P1UzRGbXkIvikohPZh979FUPWrMrjlcTM+9T5/1jvTYbH8db/ZKq/3dLnYefdVOpHI39UrtFifVyf2rJbv6N6Zo37L6nBu9e16Famf9W+u3r9f9bP2Mqpk+G/4pk/ianRe96eb08v1+cv3GzXftN/f1ve7hrrmsrnuHNIkUVQOjZhahPqQqtikecN+7wKJXH3/azmK96q/dMfn1J5q7/9Tf+WHVaqeb9QnBQaNzUQKYcxLbYKDkbaQFP6WSwmRCySZFRElUxFne1ABs2eaXYTo8KVtOTQany1ofsDAqyK/pYeaS6jfM6abccds+FOMqLLZ2FmQChSApUAj3jSxBoqojb1FBD0o5+GH62dkD2tITUrPRo3VlBYaRsX2uA0BMmz5LxJvfbL9Dbys6bbQsNFXG1fZQZp46I1+UrRK1pPmOxuFcMTnYxeONgPGWKcJteP9292mApMlJKqPhiFSzdN1csOzlbcRs+LmN7MdGbOXLbW53OEE3E0Dl+YfL2XDLpkB+a4h4/HrbxDb2OKfkMksRWIqxPPrqbOtmaVIEui11y8+1PCRmssISKxvILW83osraBRjhfHH62FxSa++yrpY+3OHaiZus+i7eM3vK7/zKb37zt38bY2e27mg+2TleaLWmk3vqiX88ztu//+3L+z4QJ5ixpmmCD/DiXDfsP7AqbfBAZnbOBPJovs2QLw16h1nnAfovpr7m0VVDjFVp0/Rue/oGQ6C8k6+JYrbbP2eMaEPGx4301MayWNO6npyud35nhXdcfr9Hmnt+5tHmP79x8vLfn+vr1u6GJgH5aiHTJiAlhAZ17BU4iodpz6OfXnj67LP2cXwzXJgHTrOdpU5DuycX6bR5eL6cTGb16ay6Ke+q2ofmIbX826l6wSH9yW/hJb9847sfnnz3yQPf8+T0+x4Pr35xd/0XJz/+jqM/qN7/0E3w+J370+V1PHRY9+sJn+hSVUTqlFKSPiaOoIA+CV0Ka3/S3RFvpsW0Xczf1r57SrOT/spb9u/7z1eX19/azgWrWtClozlXGsczMj4qZhD7PJO08SNNiIsp/0KNXbK4YC6cDtOYm8YOCjLPu99ccPjX5s7OKfXNWXA7Rzrkb6hC1CYxhi0cGoAimSUDtuwgGjdFEaRAFJgTcbS9mKsNEElTCWFEaIQm0sBKlNGa8Vo2Kq5NA2+yrbnBmscScNx15T0IQdu5w9VERHTr+kRk0dABSCq75OxVx79rgUG2EAmmTXbe9nE7ETr0dTxjet/OiPauCGVLqNSMeEIUVtWrY+4nJssLIksvsXRCtbIYCKG45EhWoAel3LzUBIc6Uk8gos4pZ6ZXssBvYgQQg7wOS0iVkiXYZRpDgrLFpXKtqs2B3SCXZpQKJAVEiRKDnONBqXh1a4iILqIjwspr64QJyggQEWIizxzNWlAkInWW8pEqdia7q6oKa3LV6mate2mhno/o8O6dvd/6yZ+6fN/OP/3qF8STB1OjEeL3qTs9vRsC/qDu6/5p+I9vrN5+bbK3r3JCLrkK3OWwMoAkIFZ4Tkmc7QfJXapL8JxUo/UcyutbbDbYiQBqpQclMqoAVOwhYAmVKokIzIVYxyZ2sJ5NsdsWKQvIJs+RU9GSMUlkyYiOk8SUhJW8FY4pSOGd6rT168U9C7z15usmd166Xl96w2l7Tfo3vWr2iY+fvtdzgPtDdNIKUoPdmKJ4EVmIc477fu0JFz7q4if/1pWXnN7jL6weOzy8vLqY9pv1LE3rHdw4fmJWkzSunZJ3qzpqklcl92q46Jpmn+s6kO69PoQ/3U26CsCO0OMnp9RAjxIluti03bpO1OxQWgoE2jA54jVEHaaMqtUDkBxip16d1ppILj+hq7rfZbRXm6f9ytvf9cWC+YcvVu50b6mY1lz3DG/+A5PXNFOsuInocCp3Lh58DRZ3rvhCzROJNysXBbuBet/vYUGCtb82QSshqU8pZz2IWFjcZRtZbHoIA/KhUFCCAWOCnGLstuUgj35VFJKaYikbJMHMEA1Vr+4ihdWU6kDSSj/lHenpGPoU8iTqPHerHjOdd05dn+ma1XIniIFaOQ3IJwEMB/JKXmhNWhyM7GcrkIDaeacqGlURcy8rrkeV1HkpF4feak94cOJNMjBqgeVYb0FEoh05QJwJRUkDphHMIy2weOZEBslW/HCE1yjU2lmRvU8MsFKf3RdLNKWBKWhoSe6QUxhNoFnrPtqoYc2IQuExLD5vkVfItTM6ju8Pf9cC89rWzRp92yjeXFeVkcv5nK0fVbrFz7BPn0ur6M5jVrLDhiYPpaWUKhTFckQJhgwW9/gLhlFQtEQEOOIwKpeMxAN4NHJVNp1QkGGGCCsshDaTCYCUQttr9E4m7OvJouYf+84XPv2u6ad/9vMPT9++W19slzemi8sIa0lvbaq/dPMz/9XBD34tdYfrnWbaTRIt2bGxbprvmWl5FSkpMotu9j0p95SxW7ol30hx5o08pCX5dhh6e5Edt7KaB+8Ym1NUR7m9RmzG1mymNAkdLrx1cQDAqsdi2n38e9358B+t3nGsTf3oHYv6enfh+lPCo8fVX/mt7qPuCovn+cUdhD5qFbwCkNQJqsoD3OFCs/6MD5y8/g8e+5Me9x/cm2ptTx9bLS5cPJ23zaFlVxJIRJiMw7Aicp4pSgrrFQDnHNfe2n8k1iohOLCAiKLjSYAoOdewOEtULtV6UYW8JcAU/qMignCI0wuh+rPJPb/64M3Pnp/OPpzRy1rbiZKIE0nKACJTT8SaoOq6R99Zv/if8+/9O8eNv/gM7D4g00tuejC7xIgXuwtNW1XT/mE/qbqeKooA5Qp5yrSfBgWc464Ph61RypGAcUL2n2MV6uAtDdZ3liBMCiLnPbEXzWzC5AGnykqFRc5wEzBBVHJXdTAQVUGZnDLlllk0DkqZc5jN51L0aAI0szCNoeGSNzB2F7IROiJr0Y2DMPjxcq6oud1xu5PHBZBARgzG+cKErRs7Y40PHurtbP/bWdzeEmB0CB1YwrYiluTwwfg23MTy14d7tG+zViyUqUGIMs6iqrCsP9vnmfe6UHYRDQUaWfS8hxVYXPj8dfbFDOoM3WOM4wA6ckOykC0NFDpGA0dEPaBIlRCxi059Kv5VeURiZVDaJAiKaq54VhBSn1j8IMQVQaFwd7j0gn/1ggt3P+1jPuYL1sfvnu7OupM1TSYVr0/liYNn/EP8vSfxX79j4qu1RN8Djkzz6MZcyJQqw/AOIzAGjkcPmNm0Np8Y784Rsjy8JNospeH69u2lCl7HS2oDfYz8Tz0b8t4KPC5W8+Ppyd5765fo7L+9+spDFw6uN1Ulp3pzItPqxffw/zmcfvyL+g/eXy8+IDZPJwRFjQg4rLmZp/WSqXX37HzLe6d/9cjuQ+naLHYn06dNqZX6wWV8wOGGbYmoAlV2bHRxwSaISCRSElZPRMquh8wClp4miZhd67nptWUSK58t6gjI5GlKIiK2Vh1DKTeKJu9uoCe++NvR3/Xahz/6AnDfdN2uJ3Aq5JyHMyOphdbomGf+ojpc6fDYqQ8R/sHkcRThG9QekxUaz830AKfX4bFoqpzVQ2SYspkJ47k6s8GH3ODbJQifldSbdaPmOhPljSeAoyH1X1QVKVptXkhRRJIKmBOSiDJX+STJ42ZIMWd6K6UClkeTIZxXxtA7ydZzUOHCJJffL2DjmYcZi+YSU8kPOETIBq/Qsot5w6Jmxzi/5qws5iK+MIAeyI0VkG3Hs8ObEY8hh4KKgjqzL4Z/sTn5PR8bNSYlc8MkpidyxJ4YA5txwbPHK2NMcTJ+n0fVhnneR0pDM95P47DwgPy8B1zJzkPxzIhgpLSGtIwBbhvZIsozAwgr5RwIsKhWgkqsQwLXSrVSlMzhA1FJSCmJRhHBEFCmnOlZcDBOMUSJFRF5R0QUsez6rg2Xdh0fXvj2r/sHb3/DH093D9ZHx/UkVexbqiXson8j3u/58Qv/Qbx+Oqn7ChO1nJmBfkAyyOUo8ySUYbG2YWqDbNhlFpFF7Opo1W5mKuWfFHMTpgEnMlRdy4vyM1wL0A0ZQtkYZ6HWsS2jG7GOOAm70dPsdOeZV/7xhyw+qp2dPiEppYW7doJexcs0vGRPvis2P/8a/+Avq/zRHFdmWuF4Vi8b7itziDt5tvzLe9qnH3fvru+cT/ny0dUj5xv0xh+jEBMcUZEEvWiXJDGESdj1QCuxSzEoRFKrCUGsNZ+LBPWcSMXnPugEwEO9eaWqal2ERSQJVClKSikJ6uR3TtyhNvHnsP/23/e4iQsNkiRBS0xU1UyQCMSepJKTDpLWmkLd6GIK71w9udD4aVN7ATwQBNevS0SYYbVOQMYZzwzvBj8dypLPTMXmIyAiY/oY/wzBIfugjBS2auGAJKiqcW6oCkQ0gYUgxpBjHe+NftdCMoVf4DZ7N3u9Y5KcslisFS3A489aEkHaSlMuK003QaZxspkJBHFnW0Xf5n7Y5MPQrRS0uTlX8I2xyBqiO2fW/NnbK28m1aG8+3Z28Z9/n+WDHEQLr1D+g8Hq2TMudCe5Z2vprbDBAYqA2EQ5R5ov7+1RKJmIlP9fyyNhXz2k2mz8oEFeD9RcZXy39O3oRWVIQRJO6kE12Cdw0nFqjgn9spqL9ThmlFJm5kjKSWOMfUoI0osA9PjV5aW9Rh6945/8o0+5+uijPJsnBGmPqkg7Ux/6Bv2j7iN+hD/94+SKYFolS6V0DCZVWHPRzZoxCcmDaa2Oh2kyEyU/3ntYCeOdvFlbmgl4cI54Hf5SPkPEzpHB/aagLNZR3J9bfxS97MIfogaq51V/7TlXvmxyMmF/zNN55yer4xM9Xk2Wfb34E73zx9r9b30L/9Tvrd/5m5j+js5fz9NlRZWcUpsuptnz4vvK9I4bl/ePHn90J7r+0n73pFVCiqqQhRwoAKJg75Ogj6GTmAhwnIhDTKS6YvV9ClFi0rqX1qm1xWNmLQpYlaJK1GhpLgJNSiJIgqiSVOgk9LNm9/TwxuzI1xdeKLPHX9bjdMc7MEPiGj1p4lxWy8oN4J1ve9ct0a27VUo9ok6rJbCsWp6G2SJNvTbTqqpn6xKtHi07uzGUZsBnZ5eLEydAKnjlbdcCQEO0Gxm6o2z6DbsGJGx9Q0gpCgMe1DjvBBWxU/KOPWVyJSLj+SRP7ImVSGAWGFNRK0o87CaMYEkMX6pMCoiqkJQyNzs5bT/NeJ/axxlW7EAyyp/Jii1zewi2Dr7Fev7zD8n2tRXqZHNbbn9+FEk5q23zKXd783kz+OWwJcB+QH+GnZsdn7PX0iKjsa3SzcUeP0ZeWqXftnUqGd8KRp7XIAres7ZRVdYtH19Vk4pTeJuhcT8CzsvHLFMpmlCgTklUE5IXVCWlpBaztMvd5nTjXGg/3i+2mFSVlUIStoQRZYYLClXyi4Ojo5NLu7uPvPHa137155II6wXoideQ2lU1vxhZaHXNffL/WH/cB6Sbp8NlbRSz6uJi7Q4jlu8oOyzmnY538HhIx6PGzM4xc24oPoze0Gt95Cqek+88/AkGUo07fI5gjTOTS4SUHC+lJeDC5fbmzYP3Cx/+ydU/uOf0fa+7WK1PpzzvL8/6u4n70/rG23dEdi+9VOj7j/G9D/b/8w+PHnpNj0eahcwXS6xeu/eQxKuLdxxJM8PBzfraqfNCSMn8ARLnBoBShRQkYFGNMcakAHlfQzSSUkSQ1KeoMQVKSjGpVeglY6jNXEMsAlvibNVwolA4Ade+alfXunr3wkn9xO7NJ2v/00fV1T/s0DfW9Tp2UcVzVl5hHZHWqsFz2iXea5xzoXXtCeoeCH699icrWsXYplb6dgqD0TaTMiqRPfcgx0M7wZFlraX49uxPIZoBc+bet9+Zib0jly1LZvYMQEViNmqzj8+WFghNpEnEfAwhUU0C0VT8vNFiICIyKoXhoQCAQEy5GHYEBSjlDtVjw3yzdMvz5V5hw7yPfA4q3Jk57VpBelaWnhFZw5sy0g0o+OEYTjxzHbdN7ryZOGxtLpwngm89bj3BUym/yWcU3FMzigQUjMK+Tgs8qdupf2kYAsvs2cCYtgKUUy4CUqVSGZcV+HDeewChN5nnJUVSgKSotCgoIilCS2gjruyJpLx2hI4FoEaUlFqKzFoZQiZpo/WBjNJZop5EBhnqo6qSJKn2JCSAY2Ln4YIEL6ITPW1d8m+97473e/3L3/AtX/VV//6HfkrqRUihWlfHk+XudAfrm6tuuvjC/3b88N+dX3kbUY5y5jJYIlGlmBXOsMpVdaCfHc+jDoiEDU8ZxMK1f3b6tUwkijs8uhTYDfM/+gLNTZEHKb/xh864ftkgUu0TUE9mdHp0dXFhvjxdzffjAx+qX/i07nV/4n/56uRdC/dUibOT5bJOFyf+STzmp+B6902xevXp0aXH4wc/3n2Apx54RXvl1XvTPcLRPvwyxqRHzW6d2qSiKVHlAQRJrKmqGgnJrDsRMoZMR0TsEsEn9M7QIVmzaAi9cxIJFKyhbaFtFiKNoqqavV5RKLwSGOL5MMSLcWfl5/3qRnR4zcJfemj9CdP5/c9saPdYUwIcHIsIqTbOEWmqY+uPGaAaVQQF4Aa8TuEC/ISmp01/Ad0xqgjtDeHYRhRzR2aM9rxNhLXIKGq9QNKDc7Pxl0aTmS+eP6ZZkue+mrYareELiNQjAb2koBIgnhAVEK05bLxlgZZ7SKwobf80R9FUzXjMCiMb0ShSrNwIA5vkgXOdbFfSyvMK34ZPrU8daUlLI4iiGo9iMWAHpFhGfyvvZEAAZUhtsEakdJtDVZlytvJgmI7rQP/ix+3MU1aDOJKmZBwshhsMA5FFbX6MksOhoy2K4bSCpVLBMVJ50jOawTpR3nqcOwooVxhwZzONM/pcihtd8XQMMAqZiMDc1nIPzATpHaKzRSQ9pLdm3KpjuxIFvcU2AjCc5rgCWKOGkEIIIhJViGh10rrFssXOjeVbnn7h2b/7q7/5gu/6BtQPJD+Lczc5bXuse5pptYYsdr/q3266KZuOHbmxY9BtY+0OqMLg96iWot6xqB3ACkljXqRz1fhWGOGsH21fK0MeLls3ey1fgZEaLo4Y0XSGletD6BYEnC6rRo9X7TFRfRA+9BP6b/7g409pr187Xl6dTnbdrpxMJ31FqQqrrjrt7/E71e7kFY37T/XsuyYX37DYu+B3rnW4tJJal3foPK3nxF6UokBVo0iMfUpJRGquJSGFoKpVVTVVLYLlch1Jm4TekwepxCUFH1On0dxzIiiSGYMppXI1iEASVEmSSSF+tOsOmkvLfnksfZ3uOY2p4u5lFw7++I+OrzyWkPv/5HpkgkdMlFDzdBKYVuBEyk109XqCNJ+ijkFPVw6Qm0ir5HuMjKTBQc17Jqm5zSWQQACnJHFIwBpMYxr5xRmTzj9DEr1h0ParyMbCLDOba6Wo9uIRSZOVLzgvzInYMXkiT8Y1Qs4555yHFxqukK9GClL1xK60+QKsEHHLXRj+dDZVzlZlQTYGe+XMOjdsJwMpVuh4G9dDgPcAcdwOtRhncWz8+EGwbB+37sT/12OYej8Uo3OeEig0QVNOjwMjQ8iOqGIKo9I/Es3Wn2q2PqykCPBJbZklLumZxJTT3RKRUmJAlAt9pwhUGclnmnYlmE9PChVVtl47G3iEnCqrkqceBl9lDMQJHNB7UoAFQ5tw84maSBOPQLp0qU6YKovQ0pEXiz0ix0Aoac6xrypihOAqx8yqqMBVTL1oTbzkSKwMaUV2wKAUG1/JnFans2Yn8PH9dz/wo//+vz73fd//r376V6N/be3uimmRqm7OXlbgvb9BX//D+u//sbjUx1A3WCWd6U7Uk8azaRjTSMNyiylnzsUIBlzliUlj8A2GqjUjOspx/aFhdrG1bTdW7AcnbIBOHANwGnqqQRHkdvp04hwczVJYKyszUVKIOJA4TV59YKhanQLlUnNWIp+kZkiDnuGVXXKNU1E6ZszqsPt0fP4l/15v6n75HavDxaKaVRzq0IurNc713evlNNU71Vxkveuw1NUqXN6dNo/GGPTCxB9PiJfSCXvHE1EWBOengK5DTxTABGZl9FFVe7NbKcUWSpF7YmX2kVfKrqVQxSgKsKuYWDSJijg0cCyCFMUTqSN2Vp0RL3qKYS2LiaMY0hOkGtdzx/437nma/N/HPiHo3vsBAYkYlTV3B7sIpZTUWRYTomfxYKSbqnCAW0GoA4FWsOpMIiOHVMp9eCFsJLFQGVhxlOCqBCUkLulThponhR8JixLgFVFHAEMV5CusgwjcTpVSdNFBJzGt1tXFpmlcTK7fER/XaBDTgt3jsemqpfYnjfeu8TGlDikyBOzgNIlAxWGqaklzJhGc0YxCO4mdAxE1CQ5kMa46md+KxLnOkIXdiG9jkG4Zibacf5PXG29baYBe8zDAFxg6kRqPSTatYOAnhJSklGIwA0gqASCrvMDADetIGcoOvVgr2xKKzPUZltdsHDT5nk3gbHzNnPsMYmZXVKCB/lrEZ0W5PcXw4JZS7W9VVpt5NUG+oQBVzTZ/VthW2jts/i3nF0Xaj7Lfbrk+6ej8vIpKS5uc4bcx3jeXHa5I5UmkJDDbTVsg7ZxIMNBV5JJWgkToPDrSStBE9ACgDrkqzyEHegcfTMQ6XRATQzLF00atUrmdVYgVzeaLdUpt6OO19n2e9oxv/kf/9AW1fuLf+JrD1ev2p42XTuIOqoh0iHv+Tv/lb5t89wsmD9zVtk/MoicKTZN7jp0DQRTcwzktDTSzJTvks4xHekAhBquGCKMU8M3UaLGERW19D88GjUoTBXNiEiFNrFGjIEUscqdcMA02v0ABmXgVlQRKBAGJY8BhqkA7PeI6PYU//OLph1xKr3p7+OWrNx6t6wuTadslPcXT3c5Jk6666zspUTd1lVMh16dKIY6CqnQ9JoBlZwMCIVMe5r0Nj2ErpzBNWFIOkfX6yAVyjGCR++wZk1VdZKDAOXbkQAplRYLYVUUUynAwzUkRhPTwr98xia/C3wo0+Ustr0FhkfpTV3vpFUjOG2YlEqHKzm/G/4wFRjmltoSDs+LNibA6nmItXILDZFlkrxRK2ElnQavGpy5KH7yHz6iUdi5WTa3+jlk8dH0K9ayrl5N0La47Alh14qq+qquQVDSGZNztWY5kCQBiYhnEa+6zaqKz9zRJUNXWAUATAaB14ERsZKG5TaISs7sF6hyDacrEmgHI0R4cvjU3uhtgEL0lsnJGFg2yi2hIWZSiETKPab6NIs+2WEG2L17gpfd0jFHv8kXnQyh+9Eu+Omyazyt+14K5DH/YcEeNiFaBQnF2+4NK4sGm7iivv3NSBYkojZvSD8pD832Pw4OqG2gFt/gsZKy3o+iwQJNCSAmUoKLqYYl5yoAk4+/Iyk1Ek0vOZg4QUgdOUFISUlL2IdWTZh36Nob5fLc9WfYn/Z2zC8//qq/d/x/P/uC//Fe7/o+b9JSepJ40Eg5bf5nf79vwWW/HL/1avIcmISI0bYOGVHkDgSnlmKEVAdoLKCO30H6PAw0MnYAKSrxJThyvDFVVTaP0e7XQa+oEr4c2ojNoAz8BN6gnDo6ijw4Ae6hDgkaoEokG7hnEpKxsPFPwrOREV+T6vag4bDFB/AA872LzkW+d/fqD65f3pye1qxf1Fb1GXbwgk1U9l9QlLyqBUqi8T5Cgjl0FM4eghkNkgkqjCbPuUYrsqCsJwMoCFWWCzZQtV00pkmMiEomwAApDVJAEYIZLFhPQBFU2uhQp40ZQ8gCJijbpqJ/9zmz3jjc++pcn8B80wcpJgvO7GlfEPVxmTGdzNGykBuk8bOuh7OrsNJYFzjzU16sqec7ykYSsUKwgX+cuB0lgMByrU2KXYtSuV4I2WFfdVKesx0BNCuUOiI1qA0ATlChFVgoqVvGq5f7NZpBcu1LMpwzMDNtuWIwmV+3+YRx1PEoYZYVwKQcZQRljcSRkJZCCoUhtxI6XY1SUr6a6Gd3hIiZ2qLyTtBSCKAOSL54fJEML5x7D7J2drC0JvnmKdIss5nKZTSp3XsNgCxKOMSMqDEfn303OE6S02cE5azPfQoleDzp8Ey0dPcNYEQ1Fi8PDDGjUGJwSzWwFZhfncBqTGOd3URpaigbPFVqkmAZ0rKECJKvxyFh6ncgwcyS5tTcpVERy0br1kLBhdLC4dn4UZcvvdlA/datuyZ4caVivL+7tr09P7rh4wa/v+tZv+Lxf/O0/2lu87+mNty0uPCPINfY72j9RV7v4mz8mpx85+19vkfs9n8YlzybUmQIiGgtQqGpKYFUr4ZUCH9JopWzN36D/xnNKpNuE/YPOiyxGQSkEQrKrphY/+QangHcygR4oLjkc+DRx5C/B16jm4mfRzcEzuCmoQhI4DzbXW6GU7FrNitcupWmqO/Cpn4Cxf4yPPf6Eq7vPeW33R0/iZdJd73m/2ps0zbI9buupE06pTx6Vg+87VdJ5hT5AKCfRQGE0aKDKmo+rbiiyLe4rDpa/CGJkagshiSlWqJzjHHzIdMlmXgiIc2+RguaZjLWUH2tOI0pJldu92boKu/3PH7fHr8RfSxXe96RpELojdspOoEgJ5kYgBshQrjzsOFvzWfyPZ2t7mkqpvurWn4S0FCwbF/2tm8Bsc2l7eK6dh6pEEKGqXRXTOh5xOOkIldvx7RUXbghPJSYmJJVC7UtKHJnrseVjAVUMDZyyi5+3HKBAk9CNbGd7PUklOle4bzl35zibSEbb4WhkAytz8CIXwWYhUJIRAEMqivGHze3pGNG2kjraiBe7i3FVi5hHIyOBVgpScLvjXKNYis1v4SVHG+KUcw8vuMVePXP1kfdUglIj6Ww1oIAfdF0peDsjZG93/XwaBj/9/+0YqxaUscYo62NcgDf6oqxuh7KfLaxHiVXM2CxMCMXVMfxIlPywPdgSesxTaykK4oJrp0Sg9vS0nlYPPvHI5Z0LN95+9Qs+5SN/+lf+bO/CU9c33jo9eKCnNK8djpbt3h5/3s/WVz9W3sj9PScXjzhTjUjRZbQ1haOgPJBBtPPCG0RDv/ORCjyz/7dmxxOUc9xg4KaJnTzsJ713KyfLFEXgyLN6RNz3YFfDzaELSrsu7njZ8TLxuHfiJ5WbzLSeq84TT8VPHJz2u9V03aOnVDvMplh3y4hjwl17x0/5aL73Cj7xHf4Njzcv7tZv0ZOL8+amyl7yqOSUJZAuQoS4k0loSq5WQeFILaDHBbzVodqSE+BFjXbG3LRkta+EKCxsfQmMJ8LsKWJn1W/IbdsAT8TsRJOWbqdCBnxwFEWc7zOH9bXDSzv/+6qb/uHpXwXwPoCmVNpmOqpIAOkkZy2e43oz3BhxomITpRxL0Gyj2owqpBCeaelpRCN5dEbGAUDltI8WnJOolWdUFaC4ltzTL0nVBUSEddP1qjHEZnnaBUUrCl+hCpRYNPUCPy7rhYFHAxaQUZlNbljBjVBMKwNyx6uWuTQfLAvvjNV8xpQchmjLqy4V4dm1JjCzYHPa+IUdMnojPwttbuo95jr/Px96i4DTsj1TxiE2SKMZ0X6siAegYIzenqO4CAMSMd75dlBW03rmEQfTPb+pSgb15kHJUd0z0PPwDFowZVOtufOWWGmiDnKWQRbEzFcY2g6VY+nUC6YRQugZ0cEJJkEHNqViS3p74ZBYkVTZUuitaXGK6isisNJAUpEQiagLcVZXAFLSSeVOlitupnuXLqzX7TPvfta73vD4t/2zz/zBH37xdHe/Pz0K01ntd2LTORwKnp6+7Bfw/Z/pHqvg1+CcxmmPXu7NBJIOqR9EMGY+ESHKoznSrRstSERGIGlrmLbJWYYXbB5Z9gpt6lzfpUaWnmuqSCsJQoliQgiiVydBlTSx9CQRaI2viQQ8gxxAFpC5oz3nLpLbBX/gX4p691x9S22Ahsg8qet5X0PWLXS6T/WHhI8K4X3f7V7yNvqVa6t6Erzfiz5FAYCqcprqENc1KgUbr2a2FkULRYEJrsGzlGz6qcnFshrUqN1YM38FERwsE5ZYDABBRjSIJOV1HxmVWW2aN5wKOLpw2lRd2rtjmVYH4Tcwm/1J91Gxqz6wRuxjgECcr6QPIvANJJ4jnVWzWNtKZyoxBhO+Jfc3n2+AHivBGgUrqNB63moV2aQywxFCrw5AXUNx2nWLvR16778pF/Zm3ZMxXkPVROzu9p0IO48ERBUJUaNTzgQOVtudb6Ic5s4N9oQ53Kra+WI7ewCYJALQVUDIpUb5oWz6Cu/uWEaPF2qWAFYPb/vUMMfypdYEclj8G5S58PG6kn2AUba1A0BxO8fDPMrsk3ARdlng6AZXub3fvjFVzZ1DEZIGnPLtCTpgAtquwdm4PFuoMwQJ83fQWT1QmuTl+y4X3LZbB82O/MdsAWiWjNYl1SIcQ07vGLs5U+FeHhgpo/qjNgL2V8r/Dh/IJrYnAJRsiHVIZQuQwdIcIBYA3q4gBDaeVedgkItqQTIJ1ilLiTCJdbfq/WIWKZ4sl/u7Byn23Y2Tyaw5vNEd1Ivf+/9+6581n/GCH/yffudtdT+R45NudzFftZ07wuLj+8/9d9Mf/6b+GLUv7A8jsC8PuGkh1RHX53tyPbLnoxlbHk/F2AaxF5KGwC/nOAFR6OVxnSP5FBEliCRCUiSIrGmSsxwZmCixMbrKDBONcj2mx0h6CIQWPc2UntWmfQGFGBjqwVKxMlanXYNprNBcuJ5uTCXsP5c/+c7Fvb97+Au9u96HSN1C56S89OvkfANJIGPKGOwyglPVJKmsQHUgIbboReKhVl4BFggs8cyxiqQkFtxPNtBMmpDEmn2xsUMVVEEqFoEjqzO3tSKqWF7R2T1xf7m60uzG6zv7P3m9D2/A8w6q6R1T709DTI5W1sraOtOdcS5tDiVZogIRDxzBedI3YjC76yPtO3D4ZAiEddTJavxFgsS1WR7KjYfoicT6wgE+8tOr531eCzcJB1y/W1Bpr+gIyXtuVJ0kJIVGIcfMlKwSRAHr0FqKYpIBSgrKFhUNcbDxURZeuSvK1hnpkKmV7/lWP8NMruw2DVHT7TieK0OnxfHFtvRgIlsoqqXUxDQtASpKudpSKAcdb7O3hsfZevEecA/O9mU5HxZJGZnPVMaHtovvhoe3jw1A8OgmzgdKNvph5ICc+fXcT40/iGwe5tWGIsQH+lTepHJusjs1m5BUslmLmzPKVTyTDdlEJMK6Qu9QC6ZBodq63E0mqligK6gE1V4kVyLZ4DLnfE+2hDJLIzXQQxSimiax9tqcdmEJ8O7+9ZNl6NJutdA4PV4fLmb1+1x+4Nd+4Te+90e/MchTcHqDJzfnfTqd+SbN3OG6fsZnn/zdL6/7RRlGjHZleUBb04KUzHzRbD5TsbGtWowtLXaj5Ma2jmUNn6kMJCqOTP4WIQbAMeqU+4a6WoKPqYqo0FS8U7k9h46pcwiECE0ppbZtV6v+eNWfdmktGpil8dWkqqfV1FW+UniN6oXJsVPt0KxXe6idX01D0CcvIsxq1x+ioeVHfsruc2f7lSKEtK/NTKub0h1SmI6CwuObZ3LJepNsMrWEDCJ1Ep0E0oDYQSI0MRIxOxHtY+xTCiLBSuGIwOyZWYlt0pkZrKpJrB2kFgLCzPWj6wnff9Jgeai70zVdbvtAB7svnN//qpcu108CrlFBUmEvRKSrAl+c3WJ50ZNz8J69Z+eYyWDnDT948aSICBtfilxhmADnXoXnzLuDVhSNFaeu1rEPzjXv+xz51M/F0z404hjhYqwmokfaHqGvVyer0CcINVw1jidwXskpbt3d2UsDWy1FpmGw/ibgJqLzMDu6jto6bZ3WcRBMEMltkjCCFW4rnbOyGd5046UwsD5kJOq8VjaDCZa2fyUqdcn5Bkg182edkbp0yzWHN24v9vIxtM7Skv57u8NPyCWoqOSgCsgapakIgwGOygzLVEoi6q2tHQEl9U1VBTSBCBCBSCCCL6x4IZu3sNaCUipQS2RBS+E8IXOH5dFQs28NURkwE3MHKDtSyvCJ1h4U1QNtxbVwk7D0+UuIcmMXKuvVUqqTagQFEDkok4OCnFOqCFAETULinPPErSTV5B0qUpYA0V6JHQchR2CyHvTKxEisqmu3JscVcQOmvvMVR9EbbTtd1Dz119YnFPrnXL7vv3/rf3iv3Qc+7fM/Ly3FVZMmdZA5JkcBbv5e37H6kkcnP/7L64Nmfr2Dmx67OJn7+nitFTTmVWzxN2iuGCw1ZJs9SaV6MiUB4ByTM1sQquoqLk41SDb2lgiIQQ5RxFUau9rVvUREldhUx307dVVLuvZKoB3xbT1lRUpJU8ptp7lxjiWs59X8KIQOrgvx/uQPq34myXVA5VIfGwFUI8GtMXO8pDgHcFr1O6FGqhndBfi3V58ly3Zx0i3pKHTtxcCdP0CdUoQGUUoaybGyJhHtFepS7RgOIrVj1RBiUK6Fqp1WW4prr8LkWCsBYi8iK9WKuObKJUaCeI2Viso0JGt/HRXO4K6kGlOq5p0mQk/gSisIE4nX2Fb++mzVRKYueA7s/aGAsPr5SbX3Mjznk1b1fcCyQgpgrB3qaL20x8SgEAGcAoloC/xUxaBoARk6rDODgu0KBUqbSQFRYgYqVmjfgxXeQwhJRR3o+LJ3T3aXkPp1Izz9iM86+tJv3nOrkytvm+7Wafch37mwjpcch/ZPX/KGx+64MOtT6tIha9UtkPq+ShUnrkBBJZAG1ki5LUYtzErWUMkERSI12jsjjEykAst8Qm/NXyRjDMQMBYvFTwnWjQ+KIe4HTBSFao2casmPlqHN8sAOT5R5rksRpkmPZLK205RoywAyECPJAEEIAFekbcxh3CxZM2QM9UoJUIIxRBvokQhuJKPzRjTT07Inig00sHPoEF0YloMCgE/YaEIym1Sz9isXp1IJSYqtCsAB3GFVsEVV4TX7G5brxoUgavClDb3yOf8jX8o6wZxRPGOI59yDFZEwiQBRINQJgLaMKiHYtyZNyJp85EzlwSqg1OaCuuEYcSSqJESOVbM6gaUB2oJDaeciTMywzvWaJFiZhLpcOsWOWCmsW+ccEybV5PRodcfu/r/51m976lPv+8CP/PTT9YOLqsNstm4TdzeYZ7MP+/aTR949e9Hr091zXi8X4HQzyMxrG50vOQjjWbu9yh6D8lsA0abfM8GBz0vcyVaYIkUEBSs75UgUIVb+00GiqCYREceszqWUkoivfGDnJLUJ5L0jEgEiTVBXdV/8TyAnjSlyOFvBJNY6yxF1mo7iY137KQcHD7D/GVotj9uDNLt+AU2rTnMkQ1mJlJ1x2pJznuBEYyIINIpAk6j2Fj4RgISiQfskoNrXnEgVIbPWMTnn1TELMVvPjxSt35k653yaACkhOSIlVuJEotCddiXMrdPo1DF2oPtBZz38dPcn5fqX/zbu/aR6b9F3CWmnnq2DGBg52qtkMY0RZUrZMQA0RhncISomJwxx3pxdXH1zk6NEwDOc5wzYMmvncef1eAI63mFa88d8MD77G2enN3rndg4udeGRxum1G6u9+kKiN3/nv/jZq1eP+lXDDkQUgvQSDckns4AUTASF08yxZ/UXGJNaFFsJBSNF2deWmZdTTooGEgJptjE3+OLgmheRMBQS3zJW2wjeGTO/GDNExKJpCFdqSX6+BZ4Y/PLhNQbRVzbQ2SyprU1UptCecuTznXVBzoMpefjblreVm5BaFbUM1yIqTFQlVFFYiiiagwA4hUcmjUjWeba4ckMv9LFKcNhwC45z7MYD+h6OxJiAlUkcVaIQDQ4elBtW5cksVzNAjEb8h8UbUkBILAy4ARNkA3KqkoqRJZIqMYPLs9lbGlWjmhWpqhJTSklSMt417aMDKfzJaQi91Oov+uZbvuLvv/ktf1rPLixPCfSYuNOmuQtdXMn9O5/2H90nPLV9aHm8C575CmDEoLuj2R0FA4c+gaM1mp+iPIshIeMZxujU7KZQKeoAQwpDXkIf0Co4shMXCBHEAlZ0iOp8Ik7E6iv4KjIH5sSuc26p6MEMx3BREBN5VH6CEoCAmlwGAHUGBNZM7BOAuqYTOr3ay8FkAf2r3elXcHVQL675enK87lLM7RSM+CWLLSJmbdvUtV0IvaTIoMrVdT1pGnEqTonUK3kQCSs4OYeYVFWYxHl4p8QpxLTukggAx57JQUgTWJnZV+7U82nlT8GnwseBDwMdd3yzY4qkSOKT+iBIKapExpMB7Y5/UTc5emWPDrq3mC15GbXAyCMZQlQ6VG0dmdGewGNgg+EJ7EBDfU4xOvKIMqUB5BVFkJSUQZ0DNGlT03rpP+Zj8Zk/tG5OZbZIuiO4oqmNJ/2li/eDDr/pm//FC3/8TSqoqoaYq6piX6vAVYBytPRDAis8yAtqoVpo3PfaxPEG9iwERloY9YZ1xyPRafvVnscgTQ+qiO1HkNtb52MkizDCmmmsD245TGQRwcF+ssnvzsOdaDy+f4H3bwV/bv3rezhnfEE1YrbxEh/OcyXMP35aGzs5L/ckKEQMbyJScspEJKOOgWOaKCmAwzggaWCz3HInkNxP5lzaWXMxPLFXqypVTqojzcFDTGW8PsZ+QI4UyHjUOAtsk2tQISv3BzlD1QoPtXVVs7ZbQ9di1XzTycgwRBIzJ1AvQs0kCmvSGbtrD159/j/5O09ceZKn98q6n3snoeqbhcrNWD8bn/G98+fW05Ppqu21IlxHM+lHLHTYmMDbK+DWWR+kgA4wNZecDwC57UXRsYPjl//lLqAnx+qdsIljpyBJEepc5arauQpgJVZysJ6RzqvzXHkCVDU5CpwAg2Wi3fJAnqcMhiIBdfIVCxMIclPbQ+w3fHV1eGVn/XGV//jVrkadxD6xWCXjgAWrqmVC145r75k5MYJKgibEFIJ4GEbrFBBSkQSNAsQgKSiJeElelRNLotC3oe9TLCk6zggOAcRURfEpVZKcphqpVqkp1S2rqFYJTUSVICIrlsMqxslC9GBeV3sHjAvcLNdx2daTM7Wct0xVji1oyViDcxWRVyGxftpCYAdXbSy+kYzOg8rwHkyUosYIAFR5ngS0XN2M7hOei0//7nBweblulVDN2thXE+98dbE7fPjbn/+VP/+T12b7jXcNkeu6LoSgCivz6kM73G+CJtVESKQycNpAB2g16yJL2zeIeZCngCWY5x7Tg4xmSrZtRj9nhNp4Fw+yZWyyoDiZ4zMHkaq6qaobDj7Phj1vinT8eqOBdAyZnP1Gx87x7ed9dNvjF3xGWp0B2rcFMm8noAD4cyAIZAGWoSIDazHC0zZTZajB9oDlDuq5vnygfJaBXZ6UvWBdgYA6oWMo0Agiw8gPBwPcNLmhsVtKrETJNoqL8hrKSks202aGsinwGGOM0TpNAFAiZYLjLqWYJInFWZmI4Ryc89Npl9Jx20pV9dBl19+4cfjMZz7wjle969u++LMnfh3808Oq6tODXHdz71x783j61/BPfqKerGfi10qY7FFos2VREsyG0bvtBBQbogj0zMdEJfpaQoWb6cjdDbNMFyh1HSwdQoY1oGyjmoLx/CF2feh6K6OWPtYiTKlyitQntHEiwQsjCRBSD4blEQKAkRSQpARF4IxF9DhG7UCr0wszcgs8tLzWUgcfJ7XbcT7bT4WpUkSShJSCqlrsNqlI8c0UKalEFQvwFVokEWjlHDtN0oXUxtSJBuJYOU0SY4whhBREhYhYgARdp9Bp6u1mAU/ckJuwr6KymRGeo6dAGiCRtHftzs3uC/a6vQ+b9exbTTRBVfokEJylYKuQGjnXqHkCIf8wcRbZRqUiEClde8fqejiIrFKEKefV+Qau9mCagsMy4aP+Cn/qv1/tk3bLgwtVteTQryCH6O5Ae/U7v+eLX/jDNy7fsesn0xg4xBii9MlazDhLkXClHYeoRtJA2pG2EGxYbHUQHLRlVm8vz7HwGcX2I+nwYwH8oBJuYQ0tj/vnC9Yzkuo9CdnzjjMfHD3jWdpeO4y2Xwo6PLBI33rnt9rg44O3x85QkpwLAkgxQosFrTzcSskBygZpZb2fLSiZi+uVJWdHmDoVwtAtWwr8f65prKpbuMcI6hgzow7vGE9GZCQCA5HUM3tmInLEQyrIreMwKlofGoqUDQ8jNDFplukcLCcgjbpvJ2jSmFQiaUAEUeb9soZsIimlEGPXB5AD87JdRtKgaX5w8fErhxcvPe3dL/vTb/2Sz0ddxdpNXO8lxGUit5jqo8eTv4uv/Gcd4ixNDt1xZ45ZZndGTtu4ZdEDw3bO/50z/6N9XTxsZLNaYTmHBjlBuWtBmlMgCOIUAdFos6KkpJkETmMihVNAhEJKKakmSV2QmJwSY2ohFDEGCStsKIiidzC31/7K6lpM5zvNBJf37q5vzn52hZdd6riK16mfR4tueCIHqghOMhF07CV0pjWFWOGd857ZueIGqRLEKRF5YlfYlovag2FForFiYmgyGR1jlJQ0JhHUUatAVQfXk+tAndJKddk7TsReXZ3QJHixJaU7N578O7vuwodFVKftST9dwFU+pEAD+pxzz7Pftdn55ci/pqSqTOSd9U6AaRpF5t01WaBk8HpOHUuiAlDlUPkAWfYt2uQ+5sPlc39I77yLT494unQnlfanE8ylb9Hc+Hf/9htf+H3X3+fpB4dX56vlYUwCYDLhqt4Aeq5yW0INEJgwzQF5ZLNuxA1t/+c63CKSRgZv7t1TjKotAGGjqjayrFiQORGgmFmbpW0fvdXnHojxLHtkcFd0dLfv4bhVmOoIs8W2zL11Ns+cdrtvsfvBINPPaAB75oJPZ5ll0jyLb1UdqQgBvJbGtwQL6ZLCDcDCmHtb4SylpuBHNpF2jt3JVi52kcXjwRueLJC6pBHak3oBEfUEiJpcHtqrExEcK+cUGhrlCVmOMWXeiQLXqiog1iSViAHVlIokTBBmUwEMpsSIpEFC1CjOKTuQUyURxKQxaRRtVwGik9pXDkipnswev3K9J3+66vZ3L738l37v+//11/imlnC5Pb7q9y4nr+j7XXnnE8/4582nfNpJt5p7pcksJcG4v+9tBPR4prPnW2Y2P+CmhmXzY6BgWeq200QFfYCHdhp6xCrBQ3tIr6iVEiGoRKg4UqZhFbJyiBJKgT5Uq4g91K6BdRm3NWgbXhQiTFoRAcGaQSIsIah2q6Y97n9p7V+8N+WIO1fxEScnAqiH+qSsgjTweTFo4l1dOecciEU1pr7vu37NwgCDnVgfCVZirQhBKQkRqpqahieeaigndY5h7Z1UYkohpZhUAmItu3XaZdmhtEhpHtM8xGmfFpFhPcWcokqYBuxE3o/uc+f4wPdf6SUJa0z9DDepjZHJqY7QjFumcKM7jQs0ZzzpMFWDHBxbYMOGt5EdfCabRXHEk7r/gA/nz/vRdDlJx5PdOY5XrU5TuCbrm5PGv/BHnv9j3//mCxcn15+Il+9ac79ISWOMVGlKMH+xC0kkDq3mLOxUKTVCjWxiTlr2sulvVYXoADcPkSe9ZV8bTOo1/4xy3gBk825IfijpdGdQvg0YjbFJNxKI2b7kYiAW9TaceTvb9sz7bObSEAkYlW6c3Yrbh24fZ98so+KHHYuymYf7OO8rWDWeedQcB9DM/5cIRORB5gRJTlwZPaHmxQkjA8zlLRBSiwhvnfyenxKIjEnSllUdzSIJofWYBFVWFRVoKjb+piPOrTTzUFYM7KY2YGVlR87d2U1UW/EPkZBVFRO4+Gas0CQDRx+VxcpMtDOdHi8P1aNpvCTpe5rN95Iqdev1Lt/p7/rZ7/qvz3zWJ3z653wO+7fFUIfqaLoz75Ynd8m78Yn/Yafv8OLfxMS3AcpKlCA5xmLmSNmzNo8Y5pSHOLMZrKUKi4ktkYCZNwtCN6Qqo4w9igEE6Tn1JFMVThqcCmiiSJa6B3HMYIoxppS8995XISVVVOyYoAmuxy48KjY3bBh8c9ZDjBVqErgeUmliLI8RtJ2je1HX/Vbcv5Ce6tqHjydpj3c6gtOIUqoguf22ElEvycFZZSA7AjF7JwJKxKSGgLCKUyAlJTBPVTVFtcpvZue8I6IQTxkOtNkgUSKglE6FBBwFTOTEsZIKy0HrI7T1unaoRA96udy5S+o/+Tl3uac/gR4qk3qNtvaNC7Ri8TmJfbQIQQRybrx3t/aNAAN7sn2kTPz4zLyLVVXBDPJeU4qq9XRKB/v9l/0Y3HFMx7W/F8d39vW7a1rpuiF6/Kd/4mf/3be+fDabu+qEQnvj8ctcrzz7vsvxFSJqmrpPAcxilIUAFN5kqIBBiXMAuNxMvquBRJTUGCMBgATCm0DUUKLGikoz4Q9ZQFsxBPCHc4DbNs/bhGe2pdjmuwaT0W6XR2v/LCZzZo7ozJtEJQPjPImZ/14umCRt/jQSb8MknkGxPcQkGEpFnwBgomBMMVkdSb64JiW2hcWZVkYs1cbSC11uLqYABWYAXuCVhHK6rgMZoOYty3lL62SjypAEU7MwawqYCJJFD8zHViUBKepUCaRRIqHkRFWrhGAwKaAwFZz7y6qo86bLzbu2WgmNSYInnyDQpVeAFolZaOUtkVvFUQKriE9cWecTFk0KInIgZRUliCed6BpMgAcoEZi8kDKj1WM3IQBRkmOOkjR0jnQhF9v1SfQ37tqbfd/XfvXBzH/sp37iev3o1E2vsfJ8r+kO2/Vdk7/9Q9evfubFV/5xe8ntX5sCp1CsPGayn9KRi0AFsCO4ZR3mSwD+0PG+zFJ16FZTON81x3XT4HABCaE5nrTiHMOxIqpFBQJLT+08zYihiHXwy0ZmHR3316XuXJp27Gl+iBQ9puoAfyxpLohCEc4o0pmcd46hXa8XdR7iiad5rW0njvxBJzfCDFO1Ui91UO1z1t3ENalunQJe0ZA7veNCevLapdWvrua/DV1P+JI+edN3R8KL0KskIS8UFEEIROpzma7CL9ahqxw51hgDOVaokIhnJXFkdOHOEfVAiBEukUrDxAzRmJSiootxV+uElKRTVmZmciSgyL2s6nrCPBOFQhgCiSkGQe2lmcd1G8NMUjvZde3q259ykt43SSIQnGsToSFAIE2QBN5AZ8XiY1aKqpZOQwBJgg65LkUqb4SQxRA5sxkMHrQxw7gZuramFdXTXXd8k977fv37P1ZP7wi0InWqQZvHZ7GCRuzL//jPL/z2b3jp3vy+qj4+XWrlJzrlVdz1cug8tStiV0WJCBIjHKcAF0xmE4sIg6SimJIv4qYySrVc0KyhYhVBMvhDiLIPbe2cZNj6yPkVLSXe2AxkokPY9Roph1Jy3kXWcxkjMVVtX6KASslN5JKxZ86610JIaxFpsY4E6kw0WLYfnJYaZiOVcMCG245AhM7QQC0pjha7UvUFm82qqKAW5+bSDYJ3ULlmSCAHCU2WEcavx4dhnvZz7tWxZbFnF4MyfcrWkfUPcjuy7Q9q8cdzbxSMsNQB8pZNWC/74YNOG9Ta7aKxRAXjKvl2A8OMG8oFkzrJhjREmZjIGYpr+xRcOO22n90+rQRVMuRdVUWjxat6MeJ1dsSuROdCSif8KPcuHV/0k7tSdfiNX/uZb/njV06nT+2ux0uYXcDxWurJziPo7rj4+f/x8IOfsf94Ck/roHeuGkyb/dP+hlsnVHN0KhrByQPwwNT7GSEcOaU2rcStpiu4ZdfL9bjXeabVTg32uoxxBbNHJQhPXe5FkZIEIEaNQIIFgiLyT6IUKQXElCtUUp47U1gMR9o76Z0kl3HDCqhEpopiKBJIiWH8co6JUuvcYr0CJjH4CnK03sMrrs3e0C1jIPLNzZpjQNMzc+22sn8xLA8BRBOJZRaozSAJqZBVTo5XGjN7751zsIIIkZCsfzc556wRPHnnnBun6AISNcbYxxREBGDmynHV+jbwSYKfplOaL+461i+5Z4UPTUOt6XgR0tD3ZHvvbLgJz1u75/7YM6JEogbvO2CB01nD/cmkF73pnnsZX/Q9OrnYytsdLSp5iqZAcin0x3372C/81M/+82986d58t2mqdddqQrf2fTyi+pqqRhVyHCV5zyLinDu7q285hs7WqjkAYhg60SbTwLBlD2KFQRmGbLiSKZWfezQYueis7Pdxwq5FWsvw5lU2/Ls9kFs9wwf8ZAiPDZ8YL5jBXSl3Va6voKROLb3YkANiKg0fmYZEQHLn9fw97xivlkzEmr3F0eu/yIW2LrqdkLjJuSio7nhSFXqmt/e5WJIdVpNhqEjp0JOdifFsqabM8XqL0zd+5nGHHWDTHJRKhIbU1JnCcrqZSUGSkWpraj6kUQMl9FSOCBdBg15RVUsTispW02Qdk+0rImmrTeq62nc3T6/OFwfzfvIPP/eLljceaQ4uyPVHEOYT1yBOjvBGTD9i7wu+J75XTW/jw70nG8y0O5ztNmh21XVwbO1SK0EUWqZW0SEoDpu6wbqJ2GGsfMNVXHW+1clxjxAwaWQy6SJBHRpau74ymNDYHG3QBB1AjtUzOSZnIyDiEioYVz4puNTImspMFSWHxJqQQOJUvKSFL4UVlMNZ1t6XHEcPasnX7opgoj32mkfW+O1u8q6KhSbkmyOSGKVJTMoppdzkbCiDKhERJ5Lrg0CeHbMnhVenKUNzQhDJxiYzl9LWTaJRPi1TIGcsNZUwjzoRiSH1IYQYoyaoEKvzFffAsaddf+CX/ZfN4vt9YOoPBjGxERl5wZf1M16iWZIX4NiWVuYEL4D05scWWRItVh6K7GNQQAKtUE0vdNo/7X582Q/pHR8U533j72KHNjxZTS717VurWfjlX/3xr/+Kn5039aQ5eOLJxwD2bqriVZUdBJSSEnNUgeNUdu6tBQqlMqzYUiWlNT/vkINbwDizf1HamrjRhJ5b/TCo1bFBtun5TWo8PmV4nVjZz0aMDON7jozenFak8CjKszVXuWK3TKsVTA3ii0GOyGPzgbF6ptsLaKLzpTcPUb5xXkjS2x5c0jzO/ChbTdf4UCopa+NHzXE2KSzoxQRwIE+M7TDuMChW8a2Dca3WudkYxzJfu437uDH71pbIeJYZ0fksKfFAAJYtZCdH5NdFKzNnmZvU2B5G4U0tzb8BRJVksh48pJkDEOcErEISk8aUCkO4xj2pKbqbznXrGzKv71vfOPkHn/c34Q/D7r03pSXeTSE0zYEeP9bvflL/pT/i76j3KzheMag77sOEokRUjc0Nq1fhLmEGBmN9T3u0N6uuT5c3ZH0h9RfCJCJNKnZYJlXfN56qIMrEjXcdKgAV5S5ANlsJ6ySG5QwHoI7UszC5kiZMgIBEkVSTYxBrguZMRBJGnDSEIWhRgvI5W9YBtIL6y2usdxTvxisO+e0LF6fzrvZ9aNN6rQTvar+hPd4sY4AFZCTEjofuu46UIeTIZz6NYitI5rZMqioEUzzG3K+qKSVrcazWDAakOawqzjkwRKM1tI4xalSJNO2bRLt1jFek+pxl++HPO8QFxCPrp85bi3nbWjljSdDwpnJu/aLDp845sAn0j04jTJr1jTnQtXjWXZO/+4P9wSeJewedpNCvQUee+uXVG3Vz/+++5Me/59t/82Cv2Tvw6/aGr72SX7ddNWkY8/WJ3QIbmCE59qhbFCjYkqebTTEKfOUZGuKHeQ5yqbCOAk+K4ePlHSYdO+63tEdJhmPY21lGW19wPpuldmvq9PbI08au2ljr2ZIYfdeQ8qCjJlXjOUqqUSSVXvHm0NmKwZ93jPKqTJGMCufGx5ag3SSjGG1YfhgqPBnvIcF7nJS+pfHOvbniFg2fpZFwH+6JC0xzpihxNP1m2YwuO5rXvIZveeTeoXc5Tz449GxRGcHwgIVfiIgkOx+ATXyR0ba4hLJpNjyAJCQVASVFFJXcoJYQby6Bley4MJtQunH67t2D3df+7pu/++u/rq0W0/pg3b3V1bNJ/8x+Ft3qCfeUL9Kv/sfrxwBHUQ+mixr9UdV4EzTKgPjK+f1J7VbTeHMyfQ0OXtPrhcV8B5NO9TU4Xi9c67A3Swv0QXG6dqoJKYZQCyCZ0c0RYAIrYV3yGSgJi7IoJ2gSTYKyrDPAUPoTVjFxFG/bmymxBkRUalV5SgJWclASe8d5rL1Uxx3d2ey9FS//w6PfmS/2KTZrOZY2tKeLtiMnfZU8tGo4F7LaCiyol0AHKmEDXkQkRVVV78jQaAWDHTErbTrhYrD4rIeTWotrGq8rz857r9goXUBIVFJKKd0MuhtlV/sPjlf+9ocLniKhrWY62TZZtsyxQcKOv6Ws0VHKrMmynFs5OpiJRzdT6CvzyJDfXdfL96roC/5jf9/zavfGdO2Sb6ieufa4I+nme8s/eOkPf+Vn/WJ76hazi1eurJKu5juuC2tyVUpp2S6Za1VrkS7OuRijvc4y95atfK4U2Hr+op+0/EkgkURYEkskSSSJVakgv9vyFNBxk1nT8cUBKj6GwSrbau9MFhmdyYwbn5nrGEEER+Q2NboY/6B8nRKkcPspwTBAGQvZEsvHLQHA7VE6501bt8OH85DZzQx8wbc+gkVGB/5Vg5gMXtjQ49l+KdcEU0neUBPvQwl85ghRjSWEO9wcERmvayma2PgIZiaoKmfDmoBhWrfu9cwyGiQ4YID/gHdQSTwkKCIpEVWKSOIMMc2Cn4hJiSxzwOKiVBxSYgZt+m1lDixVAiT11tMPHqpEUCcK1emEb3R9p9Xe7kLScZ/aKOm97n3GT3/fr+xc+IYv/6YfcPMbaEmqJ0+1vVhX2r17+fSvXXzhO67+3M8tZkt32lUV0kmMXmuDumJKGh3Pbr599Qdv0nffnM/88m8urzbPqR78X+FXl/5Zqh+DdvFBvPvcS2H/aH0zTJ2CuYvq5w7rJA7OKRHgDW9MHZxnpgRRQ08dETmAlZJEBRQpIVHm42YS1ZgoEdVMVvAGTdqzK/wqYkkzVCizAAKtG1xkvRmuvxy/vqoP9/nyMh3HLlWoNE0gS48+RlJxjYY0nlfOERpVBhM70SiIOSmIxHOVNGmhvLEM6iw6mDVuPEYzuipi1QRlsQD/sFwhUayrcGl/haRKpDhFX8ejZ1PzLc/2+OiQnvDsKqSVGfVUHMfNAs6tmEe8AqOgCyF3UsxpRSK0xTea94A9gSAXpEgJfBMRjqJ/9oF+1k/E+55b68Ndf6HaWQe35kN3enLl0oWDV7zyv/zDL/65vZ09hj89qnemlztdHq2OVbCY7R4fnXrXNTOE04aZVWOueSFK41yv0QSUmpQtn2ADHeiwZ/O7nG9e7a/DTicLHpZrSMnlQMGjbdDOFp5s73uA2QKGojRUYI2kgZb8jjO5z5QnmlBsyqwPeCR0t843TCojsSVLFR65h/nWaOhteUtHenbrwbzVJGBjt+otqSl/oSM/UFHgm+HTHHwumjOvqoH9JH/7kPenJCMpbC8SytVF86UKBlQo6i3ZQ/K8K85OWTmHHCcJuok2ZKu9UjZMoxIQUTAMWhAJgBq/4hC6pNxHxphi2W2Siqx1qcVuM5QfGQCcBqg1GScidQoWcqDONTX3+3uThx5998Heway6vDxca52e9sCFn/2OH1zcef8XftHXxvS6OLmwH1LXu6a5Wq16/I0XXH74nauX/SFVNereOUeRKEGYkuMu6iyEt75d/89N53cvXG3l8TesP+9dez+2vHZjdvBqSb+K8OWv6d/bpb1nLrrm5gpoBJ6pAzVAcHDGl80EckQIROqgiaJoIgI7K3xPRBWQkJSEjNZPieCUFEjCTlgRyZNzSKLaOGYjTx6BmNkP6+A5rtJk/dvhu2Jz2OztrNorRIEse5JPJ4hKvmch0lQ8WtuuSozMnqPEjl1KomI1eqICOGiXhBmck/gTFJQANaYU2OSq5RiRzbD5rwp1zLAraVJqAHAmohdosjFqpD+s6PJS3M7MPXwcufLTqOvN2lNTy6pl024WOY12clZaAKlafoYZe7TtXOYzy0fsPxCIiZxj7/p7Z/UX/NR694HdusfR3PkYZg1uPB7l2qV7nvXGP/3xL/20n+NwR7N3tF6C6uPT4xqNeEe96np94rxMpvWq7b1SSsJwSFIxIYmnje+4JQH07I3ZYTnLliuWSiY3AFEl6zJupD3lE2zEIyPzefMVI3dnGL3xaSPqysxFNyS15Z0LmCJPo5YXw80rFfloNyNqtVqW3j66VP6XJJvbW3Xq9tch9jZM6//joblUVTHuA8vIr7eLXjYfsyLAYX1pgTgSZdN4UAC5TXwqurI0+VHVDaH4KDc5DzHlfmtSVPHwl/LA5WN5xCOK3WF3ZGJUVN1IF6nZ9gQmFbPHRYkxGM5ecuN0a/LiBESolHoP5DaHRESeHCy8W5A0Zh4rAwfF0G7bdlSCEhoiJSQyXAO1UEXOg6+sji4289PrR5ML+z0xH6/mi8kyBTrV2f3P+K5/9M/uvJf/8if/nflxBO7m3Xdde+s7//fLfnsSJx9w9GH3nf4hLvXr0FCdJkLoIQ7VbCJdB9WjFkf+WTP/dt2hP5LJ/z0+eW9cEo51E9Ky/94D+muvvvmF17D4oGmcrbsoM0zQ9aBS/a6IkgxS7jQpVVElKiU1qJdUERRTZ3uJcwIRs4FEqEh6UrCosAigtWLhalBiJIUO+UoEAjgm7+e9//XT71vWj9UH8WR13HAKsmzcPUs+9fG6wyLxHk96UtUunde1neGGrIlkyGQu83CiEaiJSBVJlCBkFP4xAuKYnXNEZeaSOEfJHoiYmVkNjUEiR4avkEAl9/YkQR/v1vvf7J980cvWn/u0hf/w0xPGTjUHVuNFmGEwgbsleRlFWA/reQN4KLJBPTad8pkCsjtQQuGSdi7+vR+v778by2U8PvFzKCbNSR3SpWqqf/anP/8ln/VDEOwe0PJ0Dn8jRPg6RNSe9iN6ckvncXLSM++rdpDkPIfY+9qFkJxzEjci+nygg0hVWUe7m80225S3WCZ1DVICFTDX+DE4t/TNUkYzbxwwStu37Sc0CCImstbNNjab6PEZ2TjIuuFOMDKu87pSk2z55h0zScoCiYtKVIXpFUWJfFusbAA3coQNKCTOZ4fqnOOs0V1RWQFb825+OcZFPJksRmTA+wEoWdxW6/No9IhyU9dSIpi5NYiot0EcuhmUOKGpMQUixMRftiGs8UwBRuw+GRQKnF/yuDPMTaxOitkNUibLX5YUQASmglVlJtLBKleCI3aOVUSjxIq85osr56wmp0iOa0GTQKTRU2KxYIpD01e06KXzApI6yEmDOmLCFRXeLAJUhRw755wY1K5gZVJPTFAHCn59Jz3V9csrevWHX/RTH/LRHyzdu17+P3/5337vC/kPd7q9k0stvrqij/44XT9wB4UrXuFxCeEwSOznft5HvGP23S/t3r6708alauKZtOu6TntKVx1fOKxOZ7H+iJPTz3w67v2IA+hhm3RSccviZSZ+VUcgTrHX3XyTfNcrca1CTEg6hatFkUJ0cJ6bQxwROT+AS8ZgzyrJ7fDsWK/tcjVZ9+uLlxbXT77jAbnro+N6pfWdriXxJ665qXIATgnTGq/sf/jN89+czub11fWKm+7SyeQKdXP1SF4SS4KWTiqcHBnkFyBgMi57Vqwt0kFiUUEVsiACabdFvk7EDsxMSUkTCk6FXLZHy0arxI04L1BwYlEmIurSeqaua7gOSqLB07xHcDjtdcf5ytEsyIfE9Gm1fshzE56L9YSblWgHcmAPCCSCyUlN0oMiO3aoYqBQ9r5BF3BWZ5CKv0EKW+plpG11k5/FblUtaLWmia9c16W7p+3X/sT8nr/eLd/85I3X3XHx6Y7vqXxcH1+Z1ve8+82/8gWf/63veCfuu+e+dfsYSEKs23bm3SqSRhWoVU6TNa9ISYig7JCFIBsBWA0RcLQqc82RPBJJOfpq8aFsWg6YppTI0MbkLIbXBjYhAhAyiWZ5U2ExAQeRElDSwmk8eBpcjEQ1tgkgWvLypgY9y/dgTCgFzbDmRQAC4Im3gmpMSqQpFOG2+YsCOkSeh/yQ7DEIE7wJfYYqHOAUccA/Rw+rxaEcLqLFPPWDUC4g7yCOx2oG2ITL7F3dJAMZdHF77aCqUlwbppxhY67AUEqVYRAqzcBNHZ1xhIv+laGOCBsEfqwVgOwFUcEmkavPz2mhnq17yvn+lk9FGZsGJwWBkipZRkfO/4hmnCmRkeCrKECKnsQHWrM4USKE2s0U6qGJoINmUzPhlVVMYhsKXvQTFI6bk3hM6Xi22PuaL/36F7/kx9E98a+/6YXN0QU8ffbs+MA1evynlsG/Yv2RuBIWE38g4fhmtZeWa8y6SvpZfL/jv/GO3f/yyOHs/sXJ9eb4+vX+Tplc76M0y8nx3s10cCe/AkzvlK9JN1cfhynX69BPQ3U6l0WCCtqg07WbRG1ClaY+kLbwkbVH6LlXgufWo3eAwJN6EhIR2xyLTlClNdT5QA2iX0fXdVNgAsXUHYW5KJp4867q4CSGA9CD7mfehD+k9f3sHz6dSGjj7rV4WnHF4ExQlUEHzliGaTooSAi5/g6TaiqaVJNmANrq/R2zkQ4iF6OLxhgBNK6SjKAqq60nNg1uCymVMlTLlKfKq5CRTYOhhEjaSbpzvuPb3vWp9e53a3qL9H/9tfik1+K+D5f09JoOIp9KjOyqOahdSZgJQg1X2y5HxYjkPFWgTgvZ7/lQY7Eri6O9qtn3N2N1b+Uerbu7O/+V/2G+97w+vLXZW+uTTbdOi50rq2PMJpO3vfkn/9EXfOe1J3DfXfdL0PZUfYWQonNqYHrezsqkIHJQ8c7sRU4piUq2WVWSinDmbASgBYw1A1U3bTQ3aR6qt5USYwSgRG7LtodNefYehCCFdVoLQmnbJkOs20PFo/aGKMgnbYICWW6kAQMZyZnhU3Ie/GySZ9AVG2xkAEAGwMRqyDNesmUg59FTuNvE/LzqMNOjBxvxyo2veKYSRgp0fDvhrKrEVFocwG9wXzlzQzm7kK2rBOUeZeXapeUyiHIBqCVN2JgKgQbiSnM4xzcPkMEaZTKVzi59tgr10jhWFSLqiZgYDCeg4UmJKFcEoGxiwxCdNQJXz1XAsqI6goRWXnYDVhW8VSjpRjcLEkSFapjmN+fM0kAVXQrqq+l8GpNefefVf/213zGr+9WTuGe2eDAePXr9WnXn3Uezk9+9tv7Iv/TF/K4X4cYRXdKwwv6s1n66lBt1f8f7P+/KJx/jpx9f0u6FO7obD62adVMv5ehy2qX5yfFN77x7+aI9eSh99W+i/1Sduj0cHk36sNzDXGdTuPW8TdyscaDdmhK8smedEEMdk9Zc+S4JO/EcHEeoOBYkAMc0mdS7kiKSc32Y3mwuxe5urtN8xb1DDGa9VDGs55g+Pvu9P1y9xO+o8GF/UnXTG3vNLHS+2W0lAtZ4jAhETMJOiKfslcgTvMX92Be01ql6IxhQpaQiYCafqFdWEDM5dlCJEkVECm2fklDepcwAKusryjTul+QFyVEUJIFY4yLH5ESJ2tC33FaEvVhXobmi9a+pvgH8V1559BGP46738909PURidyKKGVhJmgQALaEHfMBMAXKYEoGkJKoZ1kRMA7dkdsDLOqLAnYvNhTke7sP7nLjP+aHuqZ8+4xC7wzo6Tak/ad2Fi5Pqna986e999/N/+IlHMFvsp4ijo1PGxDP3qUu68gAZewAsLmnQH0MSiI21jSxzHMRKUa1WLxOE8OD7aoYyhg0IsgaAhZVltOXJ8L+R6NEiRw00kIw5iWbqQx7yM9RtWnwMEkxGVqYpcVcwTM3PM6AuIODWsqBNfmkxisV4A8oJYzk5ACmgs9E/GgUk7Wom97dwrXOCjmcPj21xjCK7RKXUsuvwBZt8kXOU4WYlD5Y1kDMsDKkxjWMydGjhMWALwBAn0QK0A6TOPqq5DscVqjxrLWwVJlQuP4xkJuCwoomM2EOLz5TdBS3KlGiUD53H1563fCRPqhC88W6AlJEEjhwgrBlmYkXKK49AwkmTgCLKKKqtakNgk4oiEpEqc07KM5gHFbqki66Syh3fe3H3lf/rdVUte/sXHmuv7/SzfnF05fjK+8wn/5fi2z78q5/58c+4/iP/4uLyjjS9jqTa31jMahzewCV88l86ePlv3XyLdvfMJ2jdeqrqQe3kJHXrWail2k2zV+2u/82N+M0/lyZ/vY2X4JdoIxJVbhFIIde7K2h5duIiIF5BCoEkhlNOp/WBEhJH1eSQfAy1JBI53e3nOPExTsGups4F6WI3jRU86xIzhZscdf1eJT1w5RXy6zeASzvNqT9en964uNyV+TLqvOqDJg8mVcfOMQm75JwwWWs1GW2YHNHTCCYmduR6TbZWkkbKO5syt40CrCklY6CFZN4BLRhiVUjktVROGxpmXMxOlZUJOmTL9hBfeQdtNTrlylc3XHxS+ze31aseip/xoHzo/cCHUHeXNj0kCGhCApAESnWgSa+oZTVbTiMVqy1bgxbWtO5IRjGOIqhUNc0mKl06hbvf4W9/k7z/p8+Wyy49Mdu5C114yj3u7W9+SyXLt73zZf/m23744dfNLt+9d7Q6XbdXm8kEqQl9cN5F6czqKCOpCkiyPH6ispls1VqJMAjW7zkD8oycLZx3fYEjbTOOMp3HmLUWBgiMdi4ARW5ES6RCtr/Nqdgkhpk5Y/EShiY2WpyNbTxIzCK+7MpCZgQNdu7YWL5NpbSJqDNY9pm432BvlprnrY+ba5G2DPyNOB3ISW49/Plvby6N4pAP95GNVmTDfZO/ceYYtBBTzn8zneSAQWltgocF+HdnL3L+xVFwK+MBoOFOLDqsEIgg1/wNN6jlzsep9VJiwgMARAxmgiKl1Dt4hTernCxAqpwU7NQcY1FnOIddJaYVYxK0ZzjoJLlQUS2iOaNQo0qW/sa7lLOkjN+TCckSh6fiuogUVZPIWvcWl7lJVw9Pq535bmqWYXph50IX5je0m773xdP7v2L3iT9d/tdfnt85iZPWM7CenNDxJNbVPf1XfeD8W15/7ZHZ3M06adMC9Q2/XrXkRSH9UeMvhf1HtP/37fGX/O/u/r88ifdR065Dd+S4agLSDH91evqWU+kTOsQOvmW/RhW0jsoH/jgBEUisRFR5V0nlQet+iVA1IaKadAuf2E2WgYLWbSKvEBxrrNShqarX6f/3ZHs4vditrndtEydzR8d+GSt3cbl63DdTR+xNqDKlbLK4ICEXnYlqWSUiwjla5jJ2YOUQIGavmkNROboEtiC/ZpTXAMxc3lspqXWY1k0dBCsqcEMM1kpFBREJEexQIbJWqmgBZfWuq9BPA7omvTbw26J73sPuc67WDzxT8d5LuYDT2M4UvqOd4AGPBqleJ4WK0licDSvzFrjDNo5rnDyR3F0p/N3viB/0udP1w2DXIHSn6uS0PzldHT35Cy/5qV/4mZc9+c5mf+/C8fJKl3p27GrXrmJMUjeVpiHRjTaAqtkMPhtGSqwiEaKiKWlVcNpxszQZi60Bp6HsyJ+3hbNxu7Ex7dGKqzoum7DtOVD70/ZGjmfts6JpRZVK9MjyerO43AzjIAdUcp7wBgsuzFNnpPPmnI3yyCMwPAJQgp8EVSQj6Bls3PHdji5Ybj7buL4MxeagnF9M25/K1yHOgVEpco+zNZ1/P1cHFSmc/2ouz9nvLV9UEAXrGctQM61zwLagH8ogG1LDBtw2vpPxNGySmyW3t8nLL88xkwKJ1GlWaCUxc0jdKGqXSAwVV1VCo5QIwgMKxQCEqUroGS5qYETQJEnnySWIS846vasaqUl5LCEjEVBnS9W+rUmV82vV0K7dbrV3HK45lnpyWePNmx3qxdNcf/jk1Td/1Kf+zfvuX5yGd1cf90+6dz2YXvrHuAgsDsLNm3DeRxVa3vvA/r1vWr42hh2tTyv0y76e7OmMcBr7WdhZyXXCXege9fju0/mX/O/VRzyv4WegXwAn1NWT6n3oc2fqooZIy45Pu3Tc9sctTlerLuJdbdUDJ9Al/BJuDd+iSuDLtTBmWmFFsu5OZnB3MBZTBhKCRy9+EWcNtW+u/uef9q9Z0ET6kKh363YXl6/iUNXN06mjua98proCwJZIAUnsDV3i4oHlmD87q2VAAtu+YlI27j7dqkwhIu+9hXMgmy0BgCBJmUGWRZudGsvkkwh1LMxEEGVlImKCC90hOsX0YppOE61iKxVqJzHG5UR6rV6i/o8CPvp17d94CE97lt99ryg7aCc6OQxIYVVVzNhZQY12GazF7lRVSSCVob8XlUpPBsLjJ3If8Hlfl575Ral9B1yzjGneNFi17fphkqM//IOX/9qL3/jYIzi4vHdyfNVXXNf1at23q6UndjX3KSo4iSZC4uwcGmOsMFxULTxERMREIlLCbQRoLDsuKYnIluGsObUOI5fftnnmTtk2vwaxOHor566UMBr7UR7IRnRgrNQ2MospB+1UCwgxtjU3cmvrKChLMR//AkCEHUONOwDo2DYvLwqEskENin19Jv15eAS/pXNGa3cQqRiJXcNcUrloGR1kbBebk6kk1fEQSCyMAYOMK58ESrIkEcUBbs/SP9sQYt5VEcGufF/kbSfFzFG1zNjNeKkq1DLAEunWsohQFdTmUBX8L1cNMxzIMXGGaLJGdUQsEC6FqqIEEiARJs7NgOTy7loTXLTW5pke1ED0ZJWQlsOrmitfrOCCSYCuZgL363VT7R51q8mMYuxrWjXN6kT3dvnw8PCxv/IJ937z9319i3px/S1xdvfiS3881l+gr3xji1jNdnbcSX/d1zVO68P3nuCtoeHWp4M+ROwnv0o0WxzGtn4suKe5wxvTFE4m7aX5L17rL766fx/48P5eu4hjrace79WCXCPUiL+gtdmmGkkD81o0SteHdRtX69C2WLUpBrzzsFlpKz4et+FKD0ZcOLrRyK46jyi+bnwAVJ7QPziBv9ScHJ5cqi6+4+B0etQt3WQep0e0mi6mPrEyJUeiFJGLRAASCcxsSK31pdLBS1WnYkueicTBMYGjihIb/QOEmEzuOLBVG4pYlj0AMVfJyExdXtCwnGdBEsOmlMEE7xEhTHEq88CcXKrkZq29yjQ6jlU7nWh/GjjMvJxw82vQtxzhY17Nf+t0snoqwr2d7Op0jZkIqEYVzV4HSkYdbULnLkddiqWpKoLuztnis7+p/cAvm/Rv1uPmaDftcrp5fdkeH+8t6Gd/+md+/qf/742rd8NNjvorq943EVE50UQRlWJK0iW4eobU29dlX5Y0EZQI0XxFdapqWDM5cZqiiTflHLhTWCAHBeL4/zn783hbtqwsEP3GmDNitXvvc8499968eW+2ZAoImYBgpZBJIypgByqmP0R/pWL3s/yVZZWi4gMUaRTsSsS2UJDnq2c9hTKLUiwUQSkQQQREac2OzLyZtztnt2utiJhzfO+PMWesWHvvczOpyJOZ56y9dsSMiDnHHOMb3/gGSnLVncfG1/7ot1b/Oo65tcPDSgTkT8HRzFrXVhd7Zb5DVWgMxbgU510LSFIsrFWTEyCC8uUDUFhKE9tbj2kAc7CDVPMy1nD6jxWoWUHs/cZDNGI0WS9zxGvfGwONCjtMhyXu7Y8jrvNkcr3bPOjqspYzOIXQpNTMSokqJKiKiHdwGHOyQFEmNhc+K1s3anhV/f/Jgy77vIyBr4cM5YmV9V0QKMkCevcAMqKgbGbw9E/UYDkLS7kDbM9CAcxFSwRFuCYHzYSBTc+Lhm0GgL7V4176RshsXtjiDYQFhJrR24GPuWVH+gicy2Y+3G2bky6fxcVJl8JCQ+TDDdu+Pb6b3vl7/+zbf8Vv/t2rx5/Y4uF8/pYuv+fq7t2TL/or6T1fMH/2YrM4lg6LuQ27e/LUg9duYOH+sHih2Wzn7d2Hmw8+WK/7B+0rlrO0PP+JXXp9f+94YTh78V3zO38YD/7sf7BPX87yK3aagETs0DcZyMCgCm0hLheZIXdEwBkxV9z1tWHIhk+SdHXVzxLjZYON9unoInX3Xnux2S779UUj0m9lJUxvvP8pP939m+1FXsThcnOPeEAs27C5s16dn12t+rwNJsEog5IQoQQEAQzq3oiZi4eJRyTJsktmBWnc38t5MLKRJhSKN0FkMyhJa4MCamKCXBiPIuKEM0glWVSPD5A2MGlWZjBIpCARnaUL1actRkvP62UOuAtBjL8AHveyDCdNQt93l7Fv5/ZzDD/T6L/76d1ve1f45a+LeONw+iQG5fGGs05yA0pGtWVaMqOugxFG2JIEMnPC+ov/R7z5D+92D2O7iOtt88Kmu7sI24ujdfuD//aH/uZf+sHIZVxeZGvPr5pmoW2O28tO24XotusumxZtaAaXWgkiggwDLNE8EboKMxHJZmbMoKoZXWImyKRIpCRyTK7l3TzyvWaEDo3dPnCZHlYoF3spdhceFsljCsqtf7HRrNbZT1ttdEChZvl79K1v9CD3Q6qQ9M2DhwCTTEyfJy1QtpOJQ1pLZsY7l5oG89weqnkre+2jgVwJCvolAQCRvsMg6W1PTRApeyXoegEzC5AMFkJSSe95LZ3A03r1R/4rIZNAkvKOIxAMCgzVhR+fjv+vqPsPAkCsJvUVKQct56ACLIa4NLyzWqY19mppdZKfrScEMARzNzlWzS2nIrbQVFOLLkzu9NsFSxwgQkqgS8pS5poAVYTJM/Mq0EYhEZli2av0iMgQmzy30MGyyBIhC/rIJQNSjrVTg3evdRtxIkdtgwebF/6X/+3vfspv+OyHp8/fvXO/Pz2Li5Y42s3urt79d8+/6k8cRyDj4lhXW0tL/dHvsG963yo9oWdXy2AvznG0gVB7IsGymgDIgRb4uOmVWnOlf1Dnb/vVDK++5Dnmq2NstxlDt0Swo/bScrvBjLGTIZdds6D9KiOGpk2QADKLiEiACbJtsQi8bDKkX0J7rJv3vGv1Xf/q4t8eYXnRXQAfOr7/eOSZdu3uZJCrWSQJmmQ4AB0ggSob6QjTvQKiUZBBtVBet/t34mg/+pSNIYtCBZJgOSIomxCZUiJziGpD33dbWG5jZIrNnJdd17ZrEem7i9Vs3m9U2y1VAgJJ8f7uhCIQg2gsgWM2gUUgCrbG0EQRSYOBeS4aBWp8GNNJxq/q8PYlXv/mJn1sTNrPXshX97HeHmHg1fIy9JgDvGzlEmj67QKLx45xlS7yZjlf5udC+wWfsf2df2GxWl2dPZjNsg2n5w8/FMln3//sz/7kO//eN3/7z//cadOsjFkVuRew0Xawwl/xhaa0QHIb+ppcYx7jZhGkMDP0ATkyZA6QXhkTsmVxHgvFRZZ9mYhLG/q8Ncs0iEgM4pIoUkx2PT80S7V0B+Y+QriHGasNIRV7Rhpd+WaaXbzhoiZXMa0NXHIdp5N/RIJDlCV+npQYTjkn9Nq6QxKEHy2QzZKnVWWP5OSJbZkeN41qsWneX89FfgRkdrJZREEkaj6wUnlu9b39czfNVjD7AndM4aQMBhSII9Y3TZQ8WSWo7zMAo0fM6sJfu7rHeKP7YAKdlB9ZLeHnJFry4VUMupx5DApESi5pfGrBg5HKhikZA8BoYw56ChWNH2awlO6KBIqnJk0mfDqdsGwgguDsg1BeJIzMgkQzF5IWZlqQUKrJrQgxqQpF+r5v2rbf8Uv/py99xyf/i7uvuH/+8HQ1X9GWIerq8uft6d+2+CMP8DX/M+4hXO1Ibc/1za9v2w+mxcWqX5y+L66OXryYzddFhUBQiwWMBgzhYhUfj9tvx/DMv2hf97lzfswO7zlHuwzBlrsMvegazPoGSXZtP5capBYzbcXJIMSYS0EqgyRHqxbZEMGIXjbIaJFe+1T/Gz6F7/4P6+cenz9+tWhk4ENb3W3S4gNnevJkPze4WodvyV6i7fQpR6EcmS2RrCuITuI8+tTx8sUoQb1/mRKWFQJX2lOKZA0WQqH0pLhj02qG7i4BSCNDK5Y2igBIJgBRaEUdbBBvBDuic6QgVffQSA8BTZVEljy3dpnk++fDf8n2hT88fP57UvwE2bwBiwfAxQZmq7XiSPpnJb03NanhB9FyfXr3avZ4Pjpud89v8lt/2c/fecviA7/wyle+MqgFyVebq5/8Tz/xkz/2H3/qP//0j//gCxfndnyySEk3V5kxGAYJg1kogo4OEXhHANmj8ONyyyDIpYXLhjExdPmigZrMe7lqpc0qTl8VIfz/nSFt5fUXt3CvAupGYGq1zF4GUuCttswL833TTcXLJrWq7+891tGHv34JTw3v6Q8ygs4vhzbcOh6/0q3fv2adp8b9VpRDbvsyxIO4idRTyVZDUo0WRmi/OMu3FUqOV8iTATu/tHWAQgCHKcr54QkfT7Cqk3YIIdLhHY73mWnlg70ikomIQVCa2zqmoYCLSdoIfE8BeC26Bc5yV1ZJvCYUr388XPOw8XacirIPF8rclP4yuukqCGKdawkVMAeltXRiiMWhK08wGCKk07ww3QkoWBpM2EdbZg2hBYpUrt+2BFXVJreW++OT+YfOXnrTp37cP/yOfzzA2tlCG7WHl+GxeUaz3c0X3/unwt/7B/ZE1Kv4gm4fz/IPvz3+4/7OcvnCqT3BprOOJskkCaHZ5TpzVq6z7szWM2u2iYKvN/mozw58ynY7a+MyRIPsQKCTLC3mXbDozIfCXRopklSouG476dxif/ZHmJ0lgFimjo1uYwNchnf/3/wL7293i7ZXbmPc2tWcd7Pusi2MJLIJKTYCTB2bMu8KbJwLc1gb1AB5nFQATAaaKEIMAlhmMggYab0/WABmyVK2nMTYdC10i6iheYJkHl5UywEnG92wau2TVBYUtdOskIjgTkxGdlpLm0VEjDJYVqKJGkjmNAvLNAwhSd/GGdJn9d3n38Eb3ojZR8fczkPX265Xa/RdEc/3V4u8mEVNi5/6+csHTdvGbvtRd/Ttv2P2Ua95Vt7zGZ/+2Zdnm5/9qZ996cUXf/xHfvzf/+B/3F4Mw/mdLLvQ5svdAK5U4647my+R+pkz6Ejvfe4PUDNTdSk006y6ko21QmZh0V+FZoFQMvPeVan/LyIpZdTWAd6ekoIQdCQVsNb6ukMdebsHPVY2+D9Hec8k+wry8VdG6xrGX6+/nSBOkQw1lPdgVMvkmfrFFAHsdg+6JACrVzfa2bkUaRc79KApYYobT+/l5ocAghDQTFbioiO9lLkDKIftb7UaSqnaJW6glRhFRlg86ApYVwONaqN9ALMCEu2H5SfIDsuooNSqOx7iCh63ZCyTZf8X4BUhJbLOAj000J7ur0lK7FX8y2PN5e0KaHvoo5lOjopvkGxYLLIbaH9yptBqlcXyaKBVIm0QEd2/wnJ3PSxCoqgbaBGJlAi5UluZdkoCKwoUXcgriqFxW1daKohLQiCioeWgdnzv6Kfe89xv/h2/9q//w39weX66Xmz65iReXMhMdnLM5mH8tt+v/+ePxPvzq8Qhdt13hz/8nqcWd58/7Y+64cq0NQymWanIKiYZzGorDuvd7KWjeZj1984uE/GVuXnzr0uXr+Fi0zYXTYrb/sTigPYKiOqpexOo1nYUAlGUibKfsOo2IRlDQB7QaAuNxo0EAJHz8Py/5J/+rwFP3c/dh17AnTnubDdnbL0fN0YhMM+aJURU6MlFUklmmhvo+i5ZROKJPgwwiQwRhKQEJlcgT7sYoyAYCCPELGUbEodjtC9AQ391H8Bs/RIsyfCk4RT7XhOmhIoESIcURBqUepkkOSkoXFBBGYw5ZxGJXn5mmU0IXVqgOW6PuszL7uEbgLdBf82r7cnXL9tXivFK+ob/GXhu6JZY/BKcPte+78Hyex7mn+6HT/iiX/9f7z/8rMee+UB47md/5l3vfdcHz0+73IFp1m+k26KdnXTDeeJuoIk23ZC3XX903KYNTEyURmYx93xFI9NQlr4gl1JaNYEyLDK6RnLkfEAPbNVmPbo9UD5BGEZjB6gKyVyT7W74OPmmm+kwsXdTAz0N4j0zUGBJBzrricba8RqEY0S9fN71Ugz0eAYKMhngnoROrA1VwI/MQKP+c46C8IymTwsqfViIdwiP3HTGg9BKVk5RIlHIoww0KnnspoEeAsabr2+oPCmgAExujf0M7YgwyMGDGw58ZBtL6VGxnms22twqczRZcA/6F2ugy9ZEJwDJ+CbmI1fzsBdXC/W6XikdE5DJ0UCrqtKqbokKAi2JjNi/Sa1CSmAcuxGLQCxSAnEVubIwKLPgyELWPARbGhKiT7UIGbFUiESqKIahOzpexfns3R967k999Zf9oT/xx0/PXzxa71K3nqFB80InT1yFH7/3dX8M//7n8Fh7seyPfgZ/9Hue/OG7w+Nx99y2W3OVZDAkQIMFsZhpSfJd29n8pNtpDJfxaNg9iCdqf1LzWz6zuXwaxmF5Bp1FnRk6G0QbZc7FewmhykkorS8TwxujjwCTYgEhtgkS0RrQZ0bLR7a64C51P/zK//E9F5v5fBHzachDN6N2BlA01+yCQgFkWi7FZeIG2pWCRZv9TJbiQSuki0BmMHVepYFZArSN/U5jENHS/U8htDz0TUznQ99mnGQRkYtGthhW2qQheLl5Bt1Ae1zVsw/ex4pKwMBeMgUzUbK49/40BGZmi2y5iX2MscvHySSEQWcYwifa6a8CPvXVuPM6QGfv/I+dnOOjnnzsA+cvvXfQHx3sh4/13bm5e2/dP5ljN4S8ftfPPxcC1utFt92KqCCmQS+GnWoT23lmStxRJOU4pNiG5J0qvMsXC88gIJfpn70HsIipAIiDdA1akwa8jAxZ4mDb4C0TRygDzOYV2DE4C6b2OHVlPoFVCZSpjR6tzU0DXTDSyYcVMi1uWvmwJHmYZW+gJ2E6cgWsR2KJn0rF8VaX9vd+AoTwUQaaE2hiamQbKcbEKn8ilF+R6ZfHIz8Cg4ZY7e/xERhosb1i+DWIwwudpGYCUc2fu5wje8Zq2WWsNEIfhtvoABmuDbE2ux15gtduo4QkULK4vTU3pbdCHKNctVYc2hP0QWtugbBCM4cJ1pRct+jC5TSSmIXgCtwAAouBzsKGxastoH1hGiqRiy3l2Fleg0gWcwPt84zIQgRyaIJ70AlcM2TkXm1BGEKABNHa1akY+nlsEm2+WAx9P5+3iOGdzz73Lf/o737e2383r97br45mg2Gb0+osylPp9Lu6P/f7uBlmEppd/47vPPozp/axJ9sXmyNuOKDPkoSqiMHUyCzZNEfOjrodlJdH6zZvjq+GNp38kbB50yfZ6hNzJsJzgplenHDZxyAuiQ+J0KBFu0uFFEtGt49aWzersDOdLXpLFpM0ZEaA6LBmuohNuAx5847ll77U6MnsYbddLWcXqaMgUbO6CEoQKqBJBrJUAJeQ0DeA0PoTzqBnEX32smmZPZudITlDBFF0pnmrEgF1FZGoCMzZhijgNvXsbJkB6FZDDpypGSCSnIVGBu+nJ5IwiHhqUlHyK67XRkCqQlNw9x/MLdM2LJqhzTZcLLdL4b2dZmtCCMibjyE+L8kx5v8S2+MWf3h1/9/u0vdsT58L6w8YH8yuGsW2m8V5UHAxW3Zdf3V1uVzNNTRXm06lldWu75S5TewH65q5mCw3lzJb9ADIUQJbXPN67AFF0nMhEDFBsJDENJOwLFCKQrIIURUctAj8lg0yqNuBMbZ2n3cUxyzWra7r0Q+71UCPaSo3giRaKbrYUm2Kw+UWivNXTlgvwEdoXASX09SQay5NwSBMjzDQmPZGmHweCo7p/wRuGGhMbLSIXGuqsjffhwa68IaE0tbRjMU2Hko+AvtGlkL5cBvtmbTKLSle8GjxjS44jZqa2/clG1jDnnLYuAfcegSWHgIczbdPe9ZK64KjFEtgTKVau8ZT/vemBMUEkCme+gdwLCF7jIyiElD2YVVvHhggakW1w8BlDWHMdzMVJxuQFKWq1LcGQRBRyBAQlAA1e3gIC0ZrZJm1U8ng0nQQ7iStTCkhCN1Al1ckIiILjaayS4lm946Pz89PFyery2Hzj9/xHW9466/n6X+Q5Wuj9EE6DPb84uiJd36r/a2vxUsXZ0fx+CeaL/vh8J/CRbRVL6GTPksCEBgDGxfd71MYmvQY+oB52M26+QUim81TGJ79MuDT3xTtE5A020BrwnIICNlSNiI2ghDIRHjiPFgyS6zbGBxB3kXMW9AFpzpYj7ZpQSARi2y96SCnP3DvK96bH7xmtnlxi6AUDJCsoxKYAsiquaj91/fg61Oiv18P4VFDqEbakqlTc/OkbIO0WTqyJDai91eyBA7btDhZz7vdWb+7yBkSw3x+52K7W8fBgOyeikmonUZTyAakahGECIRY7ry3uwR1O2AUpYicLu3ogq3N2hglDy/JJgleOSDEJg+zrdEiA9FkPo7tLznGOzu8U8Ml5Mk+XuawPRbdXi7TE5vV87sdZiHO58tt1w/ZtFmbNQnPgUERQwjdsOuShSgSG4fd9s6gCSk06cJQGVY1MeMLLbaL3rZqneZ1j6y6a2Q9aMeU3QkSOIjvQbA3tZGq/lMa3Oy94INFLbWM+xYMeqKG4Wfwf0VVMVaKc4EXzG6p9KvG5BbDimqgKc4iQSCEFgSZtxtofYSBdvi2MLLpPGvc3JDG46YHXW6/gjd1wBMD7da5vjCyygPeHNB0HKqihBm1PlCpok/ior+gEUFHGWgAUGfaEQkBPmHrFlqin0nj1+mDaPbwuW+nBCCKbLfT7OBY8w0DHYokncBrn6ou4rGo9xArlVoQIYJIMqMgiasFFkjEwCOJZsVFohQDnSkBgtJywIs8UYUcUiwlWSELTSx6CaRixbBTyeCKzSB5J7ZEqf3WIngAKWOSeZbLfrc4OW5jszk9v3uyDnN98eJh81T7Pd/3vXee+Hh278sRlvp+1pyk13P3o+d//nNPnr2E3N3x4Xe9Y/6Nl93mztHJFQb0vQwAIprIQLEM426Vji96lbunIjKct2Fh7StTf7HEbjP8TtX/9mNm+OTtwyXungIZ0JhzMqJpA6JzM7OImNtqK2pypGVmE0Rd6zbzhW16Xs+ejadnIc/yEPvHTvDUa0N+QzbKabvq/438lZ+5fOcrV+3FOisGYVJLkssEBXuZe5qLJTKjhxqWhWRWEMh72FqWSZNj2cEgCQlqTWTTNYNlAhpEI6hMYoMwPT7k983uv7FPf2CZ+77/6xf9u5rZG3D5MDZZMZSiUCg1QILpLu6yaAaSB2pESAy0Pnq1YVAqjN6eUUR6kYX1M8NWcKmzpS2OMiz225xjWMy6KwvDsw1inC8vJWiOturk7Gxl93qN2U6BFtgcg5ftbDZLKUEyNA+SIbrrba7LJtiu28HQNOshW5aNhepD0L3UIBI8w7XRTtVzJIGkmTmtqJXYqUVDoHXKYBoNQ5BGZMi5p2V6cOqyNWAIXn65z07BcW5W6PLQxj0Cg67mr36t8udGKHmU+3A7Eyc8rqnpEG+Lc80gEh7hZyk/FSKCH9ZAT3HXOrzSyMNVQUYDPfWgp+fhjVurl6NUAw3A9z6C0npWefILoW5f4yd2cKJiQ0M1Qu7FxMOnMD4jx4aktoIdf5Rkn2Ev+4bAgFixJ5Y9pBjrUNh9UFFFMFrdIwbWeSCQsdIgWUadJZ7JqZ0MCx5IqeGPCsm2tNmGv3dlATQSStNPMjOX1HIUOBI6ws0GZri3gEY0QmBMIFQUosYhymLApsHCGEX7KKsBXUDIWYpkiMC3wDLJaCm3IaogpRSa2DTNYHmeYgXhFYyxwayVpsXli6ev/fRP/t+/+7tjvsQ2AgMWy3d81x/9M3/s23/Hu7ov/bTVxSdfHT1s8rP6O7+7u1rf6ZrZg+1zR0MrTX++Xki3vh9O39sP97xjiG/BLOlvEVkPWXLc8OI3Bfzej2/iJ9iV5jTgpF3Z1UaNWLZsbEhJidiAChngwI8A2dSUWLH5scd+4scfvnvb/kfZ/WzGWo9XIluePWH43Lj6hLe1Jx/1sFe0F8uXfrz9yp/pP/TYfeP2fNnG89Q0vFjk5jIpcqcz4DLmuyFsKRzyfAgvAkuRhcfaGgRGyebJSzQ0QzKnlGhUESTAorQ9H6wu26E5Oj0alhdDO8jRwiw+s3zp577qGbzxLcgdnv2P86/9UH5XXpzf3czPecR1Ujw7v5yJPdHNX2oapm0WUCWMBErQSEqzNmya1Eued7kPsg1YdKJxQZoh01FQKrPBZG3pKkrMjFn7oNHQUK6UKRTiZqk/CEoVM1uEYJSBTEJ67wQREdnmoVg9K/bFf7el9Y1AtB0k067URDHPMBWKJnhNCkTo3BbrZdvKcYdthIHtYKfRZgmNKMmxRKBahwIPT4SKxkg05px9cZqZiFAl56xjsF6Jw9kLSsRlUoBJYO0UXEy4Bu6CiUhXJW6m5k9Vh8wgIwTrZEKtzfQcLpiaNzUxYF+u4a03STSie9gEI4aGIDrCAFMOmFQmwh44BQgG14SYWMsKju+hWmBEX+vJpygJXvYo2cLxhtzbrZpe+zdVD5CeKBsPq5AuJp4yJwfGnB4K1MDSu7tUmXuCyGBWtbBEBE6ABczMM+ajiBIAD2/HSxe3i+VnB092+nxrutJ96/ELlFK9YoVCMMLsRWPML+HRvYhI0LmE3IYlAlV6mPTpisly9q6XqG5+mURGSY4gGTKVIsnykCQZaqENS96CKaV+1z39ylf+yL/80T/yB7+I4d45NsiPI/zMX/qa//Xuc/KjT979//zfV0fvxtVioa9rPuVphMu4teeeSGtbHL17Adlul+HqQ9vhCbubzbIhZeacU0pDTn1OfU4XzfYX2oujsPz+efNtPz7ge+MK9xYLDMOVzYBFAFJKqQeGsES+k+JyU1yVxZBntprbdtX8Y/ztH3jp723sH7b9e+Z48iSEO5uHi/N4NDubPfbPeDW89yEMNgDcNp+y+5pXbR4/fWkWh/svbe4frY3d4myjR+uV3InwjjlGKf3uAoIiCODl9yVxr6SYq7KZQAMkiMGGnFOWbLHr1+xXz9/b7Rbd+vT4ci7z9WVudPHiu77m3ux1b7s7HB93x+FVn5m+8aPzJz1+/sqH6+NVez4/28SzJ4bFervqVE6uzlU16EEPaYwceTKUthIIkAYaVM1yZjIm307cbRDyKkqb0atezBANJjhrDC5cUzsT+Wwxs2zWpWGXh2Q55ZxzzqzzHy7/VDI6g7HP1mfbRIRBpJcL5aWiYWhMt20Zdqid9HzJZEMG6d60lU47PqVV1ZENP8rAZPzpGL5etwwvc3gD7HF53n5o8WYotdm2TJfvZCHfYByPx6M+L1fgxHwBWm9kHFVxAlG0+UcbT9l/x/9+7UKCRyDiLzcYXreVKND+aH0cQS9/UP4ildXwYS5ZEO1qwUc2nt5AnEkK9w3bR4NeN76SGqaXeJaSS3jfh32JrsAhwkgJKJVnAOhy7yT3LqrfP5SQyu4eZ9V+/EIUkXcXeEBpl6ohi3q1N4nM8gL3FI7xvnzb6FMPazOyIIPR2DcSRZMwCQdYou3nhLuuEgOCUKM2CsVgkZqdvloLC4WwxL4fzh72H//M0T//1n/35X/+92L2hl34APDEnTt3jPdelPZvHOH7/2lcPTyXMPt9r2o/GLtVgxdWm4fcPHVx/8Jilu02hvmwpQZ6p2RBluLRUww2axp9EPuzy/gtq9k3Pmf4Z5tmt7aIlDmkDLEmYi2Y2TbjqrnaLBfH0CW6bV52+Lnhg99x+RUv4N+3J/FkcdRYn5bd5ihfpNTz6jzfyy/9rnW8/9Etl+It2Y/DED8XX/qxu9Xplu08Xr10nyfCprt63rhogRZRhAmSHHxiq1Q1qxkqc3eSKlAOGaUbWjSKGZioKYccT9uwXm9Otpn9cvd04mzAyQW//LH2FZ+KfPSwGbA0bJepfYt97cfIH5fzuN0uhtlaGsTNTNNDpna9dG9gqqXpk01dtqMEIkE1aCmGTKIOfosUrp7XQOogMigH4SDshb0weZmNwbw1hqgVQSPZ0QZaqjjb3o5XKANQhKiushqajNgBvXEgsiihJpoRUF05Kbqj6jQPz4WmsgQsO0QZri/6g9U6sYB7k4KDEHuCZpSW23Wm7Z0nrQ2Ypn8fvR//Y1LM+ke2BTwytTYeYSyZM8IK51pL36g9hKIQ7/m9v6P6xwfmeOnonLuplMIpOvC1eWgx7Brj+SO6rekN1HMF7KdjePR9j6MZrY9JcVNZzaWbABfpQAV5xzPsR+9QrxTMwlSyGuuZRzhSKgCm1x5feZcHfSQPvP6JqiTqLjXNOYsAGnx4FiR7YzvImBGH7Weqn9Bdj+Rc4Wy9eWCEHDSIMmh29XeKUbIBUKWWJgEaMiVBJChFHSkdch4sm2Ui7wNYamfn5y+ePLbu/sZX/O//13d9/XzxKvDxL/jCX/fs+fPrZkjL46+U5j+9A5vzl04+Wv77ePEz3eLxK5vLVtr1cWoeGu/avefmve8w5lRfFSgZgaCyWz2djs+QHs6Hp+Kdf8L0R1/Ynf7reZuX81lrK7yoOO+BIaohcEAftx86v1hs+leH9j/hh75v+DppfkGPDWfvztthwBOz5VVsjobjt9vq96/Tf/cm+aWfO7/6pUle4uI07NYnfdM0io/6RP1zb+ye2J5d8Oltf7lYze70j13qC9EgFrzW0nm2Yo260B2MpTC41LZ4tZyZd8tJxWuAisRFOF3ozrrVnT4+E7az3SLkky9p8+vfslu+Is42uAznlzNbXABhFp9p3/z28K3z+MYhP2hWs765aHf3jmbPX6ZACyymZpqFM/FmXQJKUsmkli4tNsIRY9GpiIQsV1Fg0g5yFZmFs2zbmHPOg+XkkjBShk+VpJIUWcGJZjwFoIrtU1WESogStKX0UfqGc+Pc2DfslLOexVczZ2cUI5tBCRpFnXLnmSx1j582HqzhKQWlB6Tj0RMu89SXrO+G472w0gpuHlPesQGJTDXW9OvmCUI7nvaa9bjx8XU7OPnBtJgOtS6q7gf7dOXBFadHrhSZm+e+1U66Wyks3RTHPUoIoe2LL8Y7KfJxk3PptdORY2WO7Y3pAX1k/LJcayIgRXZW8higHAAjk6vt+z/iELWZDqo4EtU3r7+JWX38nKrKqji7prQpQ0B9xNdq7aV49JAwPuuyLMrMiCpj7666U4oIhQ5XscCCBYJvQmwzuohoBqAPmGUMihGvBAofwJOoPSyEYGYq0jQN02ApezrI43SFghoQopoqQ2hElut23vfPv/d0809/4Ds/6Zf9ag0/8kkf+xlPf+CePnn1/NXq5PnLb326f9VvBH4cv+mH4rOL9n6z+UCc3b1IH2rzYriT5jbPHSrzAcyhiljZdj5vbD7sHq54YvH4qj+FvTa03xD7+VtWs48x7LbYxLQ84qzH5upsce9++wAG/Ai+8z/Jt2uTm2aW84eWx/e78+1lp1h9PLaf92R+81va4fH5spFdPpt3gOgGtmQDzexsELRref5Hln/tx/S/PHEy2KaNC+s3lswkDsEyQwaALKZgooBSyDkEisQOwDwnBkMSzYAqG7EIhmNcnofhqI/tvF13GFL7B9vhM3/lw3zP2vkC3S5nhqhm6wFQ7dM8Lk67Bz9l3/Rj+V/rbLEO+WLTzh/b2HkSZhF/40ZJYFaEJIxl1eTiqugACxwAh2AIKqzKNBKXDaMhZnQRjSFkJyBjRO0KTigg0CGhZCT2UuqiDGzcOSjxFgu7f0brIkjOTFS1izCzdmBWkKSJFVV+Jw4YNUqm1cb23oyCJSXIqT+LErke2AKpJRR0ImOFnstdmEWFy9hbtQNKCDUiW+Ej1NwMCWgqBOHRYpT/jZPlPzUpuSSaijlw25u9AQIAmI5NAErsWnL7Wm2gF6GYjJiBX7FuwPjwxzge91aLoWcpWLsG0FzfYEYDPR6Fhlf3TEw2E5TKPVwznZnUA5/3+mOqosnFn7cqksJ68XGgadIV0z8ZazSnlnrcTpzNM+75o5luasHRuFH7r0gRYHEDvVddmY52NNCk94QsC6xsni4tpP62rAQv5Z45mEWRyMol0DKIGOOi50XDeTIV2TZYd9gGNjLSZkEyGFQkGFKdcaoaFMymRBOimbmBJomsSo2BGphT3GK40x7fwdVmaM7W4Z/98P/2hmfe9L/8//70V33xt3zik3ixfwVs9ykXF1//S/L6rfLcjy1+03/madM+lc9fiuu52WW8anbQMHNIRgmBebZEBZbygLibt09eppX1wzJEmZ93+Sjtvnhub3814schvSJmicG6rGQX5pvl5b/f/L/flb83hmU8EmyM/Un3CqyHDS/frPL21+GpT9pt7yA8h9BgaDEfWmi7m18OHY52wAJYzC4+NBwdI7/HvvZ78eP3XrW0Bw+ZBDNgkeMupZYCk53YzLAFZlQn52RUWr1YlrA0S2aZGKKoUIMFUhBnse90Pdw9Sx+cpS8P+DWfMuw+xuYX6124nA8whUZBz1PBncUqb662irVEfKD9/37f5ts65Mfuh8szowzCJLQCqWkSDsJoyI3GDJptA4UaDTtlQAoIbporHaioysTEXUQSrpIkcBcRM3PlkPodeQZSRLpgalKrAvY1DkG0OLmilbAsIsGsn5uIcNeIiMwyaLILFCucGJICdWlez/o0GUNAkwEgKdqMPkCxz4W47+wCF/MQOAEqR7tB99CDAsg5A5CgZuYsslTjWvdORIKiCE2X51kN9NSe2QTkdd70uH7HdU0JQqJ2IzBPilWrJkIdK5lFgNKwbbRvbp3JYtSc2VVMSkn6Xbeftx5TG43KrfAPyyfOg/aX7AMmIBTPxl4z0CKSZf9wrxlooIoKTS4W6oMbzd/4EEd9D0xsaFXmZYaN/GgIBxOUWMBGDkapsAw6zglHwcysqUZ2ymnHJA+7D0ZUUGl25X65r/GPdV+Ycro51nNLmXN0jRUVZDrzTSFTGD7RomikZFoWjDUvgVDISHehSjBAxcVNRknGUOE2aaI7yyEEGJGtVQkOPipFjKLICmiQLIJ5O+9NAFs3lF7OOps90/3wT76/abe///f8qu/7R+96fH4UJTzXnr7t4fprP+ry6U9dft87dv8T29Dpdra4OxD64IWEpc7UHz6LBw2hQjplyA0GaKC0jLTV0C7j+kXjnC99arC3r/Fxx8hrdCss58vNg813/Rj+FZoP3Z2dyeXRBq9Ly661bbvbnjafh+G3fiKO3gL0SzzIfKJDj3wHPMNuh6MV0CFxFpfSC9tOcLp78ARm75390HfLP7y7Fnvpg/FYbUW5sDQHaM2Gts5yaVyKgIJUChFKzkcQSbIkyi1QAk0JBGW7urvpd835H9j1n/oZdvyxyC9AuiYeDVgC5xEabNnJJWCQFlmWIWdrO30+/Lv/EL/hg91ujpDbBA4iGSQkQwZhFswyvAU4Ei4bBsOMchVZOoNIsFw4bVkJWCBC5i5qAldJi4FOMrKnCh+j+ILC6PkiIcdSZqMKcsq+fFQpnmUUEemyzY0i7BsB0A4EtAua0cNErGDYAExoYA/OEzYNlgMAdI2sBuxi1UKo4sDu0Rsxq129pwZaxLW8C5kk5ezpRDObuTyklJYubqADAiS5yebUg6ZO6xhG3wvVQPvyfBkDTYgZMggJwlsMdFa7VmXuwE+psJsaPQHJplJvx8+LGakDGPOH9fMDlGPUCUmSDdcNtL4MzS5VeiAODXTS22l2Td3NrmEvWfbc5/1TA4JG32m9YFdZsqW9QeBqQ/SWFixkLS8uxVCayMDT9zMIJxvUNdWn8YplrojEymxn7fXgzy6I1mK3Ww205LF3RICqIlNLL3lohTwN0KBRNBhySd34sBgNQ6tHSXchI3Nu2EasTIdC+Ku5HRZR0yZw2w8hSIwx94Ma2qgCUANgJllCFEShklmY2mhMR71aaq7uzcKyW3zwvHnj59z7F//Xz//C9js+56kvvi+P6+z8+Ly7SsuTtPv6p7Yf8+vufcu3P/jqK9w9gp4jYJ7iCXFap3sGs9ayyk1YznI+TkNq8kVkk7RN84Coi3PtVuhnEcMrdfMqzW0Kl9CH4FnDi3kIKZwMA5u0ic26PzamT+PZF75t+fjHzPLu4kKhiuM+9Xan3Z3m4ybPZm13CQNldRWu1lsg46qV1eURpEeKP/Ej8e+8tHr30UbzWuWh9XMDpd0kHpteZFuJKsnEotqjKLqXIhIkKCFmgdaIqRhUZjHLZfotDJ//ltny6d5sy2Vg1LjtMjHEtcqsSRfCYZjPm13Xr6wPWJ7FrE2Tlx/6z/Grf/LF97dNEvb0gBIUDCK98Cjxqg1toiRcNGwo8yxXLRIRvOrVMFjOTFlJsWXWq8hAjYYuSDANmZcN24GOuRUlT2dwqmYxkGLipbgmyGoiYlamq2oAkCwXlXPOU0OAbcokdyoiOs9hE3diIlQvWCeQYWY2BJkPvIxcJgiwi3KUZBO8ZUGlP9WsMgFNnNqjSt+XgbjVQM8hTm8t2hJEgChCDom1sUlhZ5GkzCYFLFYv4ZZ9aqClfu1lDDScPj8x0ErNDcxsbBU8ek4OoYaSW6pOvSCmA/y2WCEU6HKk2RWmliCUNrjFnIYq7zy8jIGemrDx74JQcykY4Qsl+qB7WFlstINj5k33soX+uKEyiifAO9pzUsSppatNoR+mCTfmGrFRaj9Dr4Jx/WjKOH7bZ+dIaCDpfG+FiNLV9Vz7kOBYd+i/E1G+XfgiqLRHdQI2/S6s0uklaKkWowXZgyLJoRhHRozR2AgawWXFfXx44luIsY0YjARCaADkPKhIozIQLbShGDgITaWFzqkb24UoqhplZM47tBcipfUC8dAMkq9Sv+n7t3/xF37Tt/yTf/7vvuIL3/o1n/rME7rZPX9+3rfr122773rbgObkrd9/9txKn9nGF8LdVT6PjW0Uy51tG1DCIuFBY7Pe2CYhopWWg2AOoAaJQ4RmDcUauN6QIGk4yv35vdlsd9nl+Ko5nr2zOH7f5up3pf5zftW9+2/o0+4yqIouYFcpwzJiE0SE2cSXD8lE6YNXvgBghjBah93l8P/64eV/XcSTRXxpd5ZS+wya5/tu0z59n7/QhaPLgI1ugDYM67nl5WyzyWI95bidPeyuRFbrlFIf8v1j3ez6+W/Mu9//pg5vHs4DFjYLzJJTnYSFTSwCDQpYJkIQM2BQtTm2vHqw+Xv/Bv/KkNcnO5z1G9xpn9zkqxebS42x6W0TLIusBzENVwFNb9oooGbI5mkRKxlyl5ZXFfWGzjRLJEOo+ZKa3SrTEzOxTAwZlhQUoQU17bSXqhNSEicmJEsHz8omLj3zBEHVe2UgCCR49k9EujzxVxyh9B2Cqdq1A/NUGkvVf1rV1I/U8QycaN34Ex7Vb3I1cqHmlmRikQFEiS4uPzqn7j62VO8XajBPn9LlpCeO2hRzDYeoxN7DI2XkchT1O38qwR/+Dad4irpUBV8pGk6jx50rchArkCCl5fEImAgmSC9rLlD9TVwbq2ohbI+XHaOJa0m/6c1P/uwP1JT2nirob8XKn8JOUfGuoPWXbp7ff1KSE+M/x29f+7Xx3Y8AMYvupfM295RV/2Ymc+1mUm66jg81lTy9lo7KR/UkTvgTwIyFk1rf6GDUTDGqUY0R4kpJ/v7CZOboSNUqDkDFZ8zMbLA8gzRZgonn0TNooqkOZrC8S3mXBgDL2fzu8frb/sF3fv1f/sLP++Sv/hN/5tN/8v3P50VzdPdk1uDHj4/+7Pfjm7/3/AzRuBiGHJrN6SznXOJWyZRklnLIzhKLEa2iAQrzZMjSJ1fmF9sPVhSiEtnvjhC2Pa7uhmH2QPPswdXpb4v9r/284/uvIvvLbJAQYJq7WdrBBWI96tyHPwGOWjpF0q+iQdpl+JJFXp6G5z+wOsaTw/z4PXInr+/OZ8+9uHz8dLnaBuEgy8Sj0Fvsn0+72dBcPcb1CynE1TrY89uW4emT+OBD5/xN3YMv+ZSIj7MLwSLMLCcd0r7+QERUQxANCvWmHnUJKKCGYM1Sf99vWP7WNp4P2GJ20qLD6QW6J3S1HlRCmFlY5mgxQmXJYLM4IrierB8nUghBRMxsGIYhJ3f83dm8dhzMD4+VCcuFEFe0BZ14BImiGhD2lx2Psi5StlyEkveTXESCaJCR7azYr5ryx6x0FBpDXUzWsOsQvgxGO3Wq3CrJWD0gB3YcE3N28/AhjBXqMlEBGO3SR3QIUPHSMRyfgt23XNl/j/hIrjA1jKh3Nwq1TW/WP4rjT6YGTqZXBhRKMU5wn/L5o8Z8bfj+dFjO63dbC4FQSvdQa9GtwE5j+YbT8qJURY/Du2X9C7C/BREx1loVr+wwMewf4fTRF166FAkCP1UoRFqIeHfScnIpd1JCGEwQbT97UPHwz+eZA0LC7LWUrFuKVqOvAgMDQtl7S4+30jWGIvuhmg0iSwYCzL4nS1ZTFajkIXkwC5FsWVOOWVXw1H38+S/9P544+qqv+op/+653vua7/9f3vfaJxzU//9r+7rfhcaxS4NXTu7iNuJSL+7ulyRAKwaXQWlpKozoM0UojGwaAUKiKqpdfl6gg54AgohJoMlCWeRgy41KvUrj78WH7ez6+1WcGyOWwhQZAM9JOYzPTFeXKN0VRAWl0HjuQxwQzYDDmoBLb8KbH0hdfXvXzez+9212lYXZvPuTOuja32TRFDW28tzQV6XMw0RXT/KlzPHd/d3+n4erksfnl42F3ebH8XPZv/+Wr8MbThwvcSWsZ0k4zvEx1nGfVkvkLU0HOpDBEIg2M0h417TL/t18Q7//Tzf+8XV7cGeJVdyJ3h7xbDtq3nJkE4lwlGKJxM0NjVGQaDKXYzl0irfPNF65HYyK178QeOih+kGW6rJERVgTZhB7GFHn8OhthVrvNytiys54tSUkljjCl6zspi9rAmK1xL6RgrPsqOqkymyzOPRVAKBbDm6yXOT+1IWXNOpLp2z0OLN1osUoFzaENGNHXJHt8VSYe6O3UvbqKp1epPysclYyS+yrP/BG27sAu8+Cp/iKP/S9yFLyG87VuHeh0EDKNXmoy7fCkj4I4fKpLlbUed8VgBzdTMCyTWTnbHrjxRxxFhVCjSwtSJVKULlznYz5oE57MQpEDhXuaKBHEHr3yTxzlyJCRLygiWivRRaOZVbdAXCoXQDMJ0KSS/AxsobkqePkOoWARYUCZZai5AtfQImmoikKkgqqac9YqM2TVGVDIfGwy4AtGKS79ZQkFQhQhAk3NNDPemSGvP3D64j/97nd81q/5xM/4jE977488/9RSLlNv/ZMWd7v2bNXP722N2ufmbs/NyAf3t+kxbs4zMKuk6AWbVGhQCZEDkQCDiTJEhqBQsa4dMJzcwyYnHs/6PBx9xTP9L/3smLuroEqKBANoBlWkHjGAjmxEAZkyVKGN4lJyzqoQDehz7uG5d30Qd6e5ucd+Pv/e/8B3vNg+98yquTqF6jZtB1mLPmFgthc15CAr3ZIZp/d2st3ey8dPonvA8zddPP6nPu7B8tPnD3DVXOBo8QTy80kRA8wZ4f5SzPbZJ1UoczIKYtQ8GJPEZoZhtwuYn+k7v8e+9Hz53Coe4/IireZ52DbwUHUHA6m0bStt8vfOzHHywMDIkEijF9wWUUaSTYU4KvAqnv3rk8femYKa89BAzd5pjHBwz6c8yV73faIhE762sjZdcC9bnHPtvZusZgJZG1Y1lVyxtxIEMKqWVtKUhGoH9rW4txrNemvFfR7lLTGJhn1K+kKb4htSZ6kvH5k0JzwY4cQ+PMoj3jdnmQyVKAkDHL4CAN4s6eC0brMfDXHsw+JHj2fva04N9MHOpvtt8OYvj0w4jMnDeq1HGehcoQkAZlSKALLvCuyYAhcHtMdJ9lN/cQY6s0R57vyYo8YiSBk1CQuv8PEs8x7s3htoGDQcGGir20xb+Pk+ONkHX1UAekwPVktdiKv7Rw8AaLOR7q85oc9n2PWYypuHQkVylRWAqZSHoCKmzLQkxXNva5vHQaic77J064ufef82tz/0S9a/8qn5fN0ML3Y5Gl5h4XIXti2aueyGGHTwhxwMqpoVmpmEc6yIQZCDZNLMSAkiIYKABQEoajEQAVRh13Rdd/dVq7P5VdupfLJtv+yzcfVGLK8gaJmj6EAMEoFGbWvq/oIAUSDe6QMaAzbMyVQh2qBPuStPpdthCdgKOaPBYz/x7od//cfs9N4blvNutzkbGHo9vgo95Wxlsd2uu9mml9XRJc5Wzz+5iv3Z8cefX37JJ+TXfmJ/ZnaybNCFrfbzSNmwX0i+ZNMgNsVAAxBVqJJJRHImFCHoMBgz2lmEpvQgDou0EJx95/KPv9T96El4om83IQXTTZBB2PRmYB8sVHFOp6hCgxUgUYLBRLxwqUq1JRjDpA5lDJMpGLwcUGjgxEALUNV3RGqz3CzGTgIOj2L+WvXFy1r9VJh8VibtCL8WA237Wj6y1L5KxVJxw0Bnjr2SDgz01PiSLNpJbuFuRznCNQB6JC/UaNrKYAqL4Ya3PrnuzePlDTSre7dfxaXTU9GVLqdVmTIp8OEM9Mu4xXviGieMBfcrlVCYTiaElPYEe89x3KleBoNGRYX2aq0C91hrHq5qekgwUROF174WtL/0YL12G9N/jrcw/VGBLoARqjaBimKqHrCHXCi0IteLujPd2OrLmSfPaoRiSDErpl+CTrZxBXSPVFRJECNzcasLszWPOiks7tXgmsKuZ+IBphTaKWWSijFfUyJUlRg1AMhmg+XU6XIZlvOULxb/zSe/4l7zWf/ke77qPee77fbu4+1CI15Ae9kudpRtNzxcdtCg1AFioibIQagyCE16MgElX+EEBGh2AqFBqMJQShApnOdmQblKdrnI55392gXwBvACBJL1iRuoiIolwObarOHwZvGI3BgKSYRCmYQlktIgzERbnxDoTrGzxebk/BM+3v7qW/ExF5cPTlNni7hYNqttG15cNLvYIMmwa9M672LYPBHWDy+aN14Nf+SjFq/9b3a24EyAfkC7mwVLFjlbBIvB+w+EosLv7xheakFnWAJFyhG0NJhimRbDqu+axW/d/JU34Ved9Zt8RSa1ZBgSGKopCYYsmmr7tMrZElohXbh9LEwJEQk6tc77NUVAXemj+ATZf1XMLZjPokQUiRWCpQHxtIhXDGDKRYXO9rgh9gWlZbYHkSgSy6tSUEHvcKEiKlBR+p86yGyW8iTjN9rcuhwOrRJklJQ4+Pw2CHn8WsD1nxZoQg8+v2Ylbj1Kfw+WP48ig41/kbJD7JWTbxqNazdyzTC6Bzn9cBw/nW0w/hFy8s9SPO7Xvv2pTbCSj+TgWFNPQEoGeLTpftFx6vihQECp+7jthNef+PV/ghjRK+gYf43nH/8SwSCsxfICIE/GMdrl6cWtagqW3a3ItAbvbF32s7K8i9q8TN49K6YpIhQt/kjhvRdmkNs7fwJihLExUYM3jnYdzi7kPlgiTBBFWw1K5Jz7nDtaO9PTs6uu2z3xWPzgz/af8dbX/8q3felv/0O//qc2L7XDMvb6Yrc9XcXTpSjtFb0KpaGoagNVqnm+W3WwLtOygQyGBi52Fsp24XXqycy1s5MwZg0x6VZOw/AM7E2vWfUzrC1mIjZoWiBmmHQd0maXU+fFWzU4EAkBIszmOXWK912FRkFUKGZcDjpbPDk7arabLft4cnR/+ac/+8VPa06f7K/SMCRaSBIvAzvs4q7Zhr7fqV7GAU/v8CV3Htx/y4tXwLDj/OTkLKProYrGUp6LaG5nKjGWWVvTU5YNBSQDAJchjhFm6HYWWwU3CrGE5Vvzn/3U+Jk9jywF5FnmfMhJYYKQuZGcIFk0U1zz1q1zruV5lXTPDGZIQbRUPArUmsAkSWTHwGxfgkzADMUy9ikNLqJUdCAO7UvNltOoRknm1d4+CbPHnUGnZkVqEwa57RhNh+fYXScn7xHQ64dW0G9c7953/ZpFHl2iqfs83gVQWHj+Sc127lHpa8dNY7JPclaX3FOsQs+wFC0O/+PGMEzqH+QAN/3wx017EvxKUgdCel784NFjYvJKK4qJUAAqJe4Rl5z+mXrlky+MbxciqhLUu9iJFCafP/px3GMiUUZWY02zjf8sJ7+RwNzDLPXwyNx4kATf3xpcAGXMNF7fla6753551npN9y+8QZlZLqKNBBQGGgMRiGAIbqbHmhRVqI7YtMe8Ph0hIkFDCMXhJ0i2gpYlFkngoNYreqWG4NXqqR+GLplZaEK7mufMpkXTtN1FftXj8qM/+P7f9bt/31/+m3+xfZIfGrZnjTy2wqs2w52rft7iattLMs1QERiRLKVEMyG1TNgINjS1rDkzpVTihnpkmiFn5M7S5Wx3kk8Gw6fIXF8314fuhM6grRmsz1BbLDUeaZgPBjlofiEBgJmLtBQzotWPSMT2ZNOsUzd0iHpnudoNZ2g3+prwpz/53meeUDfbPi0W8vQqvbLJK53lVVwfLRbb+NjxZf6jT1697tdLv8Rq0+oKuDg7aR+jLLcJmDEMG3MSlhlSYs4AEILEqCoI+0wUMlRFQhBiHRYw6xvGFvPNvB/QflL71Z80u8+mjVhRVhSLSpWQuQs07mOpYotpLkRX269I7THs6hZ14lbPujxwc7wpF44oinlTVah44pECiqqEEOL+PNPFYCbmLBpXaPdzgnSxY18HHrB5spR7GgknY2MRSN87m7Xn2K2HlE6bZZPQGuyO1v+aB3arHz21AJhYZNfeKf4jAe59I7nNao8nQnXJp5mYX+TxSDtpZtPbqcZXcFscAECaRyQJR6s9NfYiIvCmnCMFrfA3c7XRI6Nl3JFUdGRMj6zM3nFe+EsweNpJVTOvDWaMqd2RtJKsoFbh3eJsohR3175/ZqWy08eAYBDBhlAtuUG38Fpt67V9VSoAgkPT78eCzGQCGEsOXowq0kqTwWSDgQo0gkZUwY0xBVAQiRk1qvaSd2CTJJNNCE0IKSURCSEMwyBNq323RAizeCm5S3nGsLDYNQPqjBkjGAANsrducoqRqBM98iqsN92mnc+udtvlahWivHh6+cf++//un33nP/3Qhz4URNeL5WazSSnF2WwYhjtRKTIQ3u85CBTGbFFL8tMfiBIObcy0TcJSG5yzZEKCxDCf5fXDWbg3250++JNrfPZviczz7fJyOQRfwwWuLCAamKANKpnFOYOwofzdS3R85mRmEo0X09PDQBWXJKRsZjbftP/yh47+9kun67vHw7Aadl0Gm9jPh+WSD37b3f7XvHlmr9KH2+1j1rB0yNrreZZ+K3kks+9hKJiZcEwewkZ+FJgqEdhBXkrO2Yyz983+5A923x/v9avu+GzgPL8z5Ce43CWQZE7uL7twB0SYZoos6AUAY4YmMAkbDFvBwiTNGpqELnWNLhm8HkcmUKVnPS4tq0Jq8S1qn0BVRTYZS8ZpiSTQxibTMi2DYCnaEgCNOOPeUgZQmpLnnCM0F7toAY6jC9AHBCtYtmdrnOS3ZXIdP6AQbwsmqzHlnLypoMCdDDFGiqeOHOZWlroEyu2OqvcZuGbKJ//c0xNYav8O3PbxiFoCGgC55MyUgikvfnpdq0qa0w9J5lA0i/aW81Co+doxLRWcDj4+4vu3ZxVFBLz5gNz8oxjDyjtx/5Z1c+CUmEFHUL3wvxp0VMy43rr/v99SqqMiAIEJxFPr5dnsOXZl5BQKBC53JjUDhVbKsJRl5H7hm20Xytke8UxU1SxLZXmj/FcyaMgQUSnq4rl0TkYoXBfCkwYQkKpqueQtD69iUvhrZiz9wOh0qnFUIuXugJxIzdDaMqM4O+LRpZmtVquLy6vYyGueeuIv//W/+dR6Lslm81aMTFmJVkLbhjxsKcHgXXoFquX5uKSjSEEJRdQodbOkeY2wasFxJHcpSZPTsDY885SgUVHOtSKnTuqqWVMThiBQwdjqVwSKEGpCvKw9AhaCiogNGRANNQdgBYddb+Z2Tz/vlz8YfmDxt8/szuIMraW0metTwg/+7nX71jc/dvr02eqyeyxqNxvapCq1l4eRyKw9pPdYxiQcM6Nqsdrj1IVAom/wCtATzEFVYMPr09fH5f/wfQ9+untG77z0821/0j1m9hIwp4Ki2SyTY9mcuhgeSICSDU7O56BYmWybEIcMctvqKqEPeWyuOo7TCylj8JXhZVnFM/KC3uuwb41JYZU/x73JsZSzFkPjCANE9sVYVqgdLucrgJiU/P8kq+kCMuP0lsmlrSxohGo0J9SSutbKgn5Zz7ecUK7986Zr9fJHaXrHYmr2s/G28wMHxMHp16bWGX5G1Hautx1FzWL85yGKcPtxq40mcvlTDudd7qVOdY9j7MGaw0fgMp4y2V6Cu7QyDZsmv6T1kflCGkl40zqha5HLKEiohzUm3u7EF35QDVpYpqMo7f7LJEid4Oaj2lxwPnDRaXLLXJ6vFYJyOTwsTLV9sq+YcTOoarOCGvvsFxtNVKDMOTOVWZ+rgNT4grhvRFCzi55/9cdmTCk1TUNyGIaj9aobeHFxcWc5G7ohSoAhdUODMG9mapa7zhBLm7iaG6IESAOGwKiMAVEQ1YJIBIsk2DjsEnaQwSS3oc/DK4FXvfoemZJ1OgAASyIGxdi7d9OUlMfB8tUixk+6jmWBMk2MAm2ojWsde6LZJAhkx02+fB0//832BT0vh+Nudm/dKjdnX7IIn/pxCa+6WEtGgxxtZvDyF7+2VVxKioF8xJ494pV7bx9QiqoI/TzMJtQgsUHuXrX5a7+i/UR84L07vC7FhtvLUP1BlRwkS02REwFwBsAgSHBlLwYaTVQigJxzzgUONStu3ah1bkEMyGQDDRDHrn2eX4sRfYntJ6q/Pl+5dbUI/ToTxKPOt5wPRDUFDBoa9XCyxHZhlN8Ba1uiETWAVDVnr2Xx7x8Iat/69Pez47rfOjqR135069cedXiu3m3UNDl383LFSk0+n66C8hwOQQyZgDbXjmtnHv/+cgb65oAAVKB8DO1KJvfWOxd/ERPTWWwrDreXGhiS13Va/bVNJQdr85iDB7q/n73T44LawR9yLa6eopzi0zqBLlBZ0r5BRYrGplvPW/+kAmQX5dIAuP76jR1bpuL6kVI/8c2tIDN0FK8+ZxFxQilLkV4RNCjBV1HGEVIMNdEkTnjZz06FqEaq9GmIMdqQUkp31ouLy20IwUAETTl3afDWGK44DFGn6ogI1B+KmFNShOLBCI3eowakjsiAKAvclJhabaxBn4Y3zrG4wyHZgIQe3maRDuaG0mChbM6y1+Kt/nK1hoCqOMXaUTX13UEJzQiQKGhEgiVAFh22wNPzT3jMjq76Z3ZxOH/y14ert33yWj/GLrqepMw0bAGpESQJMkzqzYoCqHdjEXOnxGAhjG2I6tisIqBeF2vG7Kguhbi8RIMjfPTdL/0svnW2fe/w1BPNEGlRRUmzTJIqzpgMHiaJ6yDCAhkIsSBsETdB5gk5SA5YDtgGhkx6g6FsmaXviSMVTjKRZM6e0hF+dXNc+30UUdZJxHANqI3Yp81RIBHLQPZE9pQmIebd28tHk6ydoGYw6xhG3HmUcUc1cC7pORIbpjmwlyFI3DRzOLR0t37hlkNuHDgYw80z3zqY6QlGkVhMrOe1P486Hmmgx+1oOiC/x4NM4H4F7e/uwz+Fgj0e5ByFKij0vumxb77gRPYRHfOfYv/cldcf7540AmQw0bI3iQhqAm9lQkHW6+R5+3Dv0opTDEyU86yynom8f2juIlZCKIxE0aIqfFhBrvbZ1b6LyQZMlF6hwwK/YjJNrU47Csa9ZwwCnCPiycOu61TVhjQMw3wWH15sNtkGYiCokgVdTkk4Wy6KU1Nfd6alnLMZJGUM5GDWkwMxQBJCHjFBJaZRD0169uzzLz0GlhslmlYRC5wMpURBEARogKhCBA7vRtGxy5D/JKoGFWe8BZEoGlQaEUWNRM1TrVTuFqDq+vwoH+0+8ZnLV/cvvKQPf8+w/R1vWW5ed4HAo0a3FuPWEIE8G6uo3HVUJ8sLdV/VXO+IZUA+x6cTxNeAVZ/DJ4aJQajHM21hD597/HPf+lf/2V945b0PvPeM9+Oq1diIipGWAxFFXWa2qA6LAyiBgAi9HMnzcCGEGEuur2yiHk0eRuWjcvHoyrlNDBIUCogHwoVUVheOTpa8e8qqGoop2Bf3kohRxux1eQKZnkTx6Jml708t9rY9eiyT7A4mtqXW+h/QCoHrCnCYDPKa93rTCt9qjj6sjTqwzy97TP3osvYPj2nI+zLuMOtede3PIzHom7dRx7H/ObC3FjwsFh/PkFn6Uo/p0VyAG0rxiKXWgyJArllG/zxXvE8Jimjd6hXSg0E883htwKasYxx3F0FCIVFAvKknTKiiqA1hC53rZlb48JlUftJIzC/bVJD6VtzO1tMYGaBKWJHlkoaiYDcW7wBxzGN4E3vXRfPxGhBgVT/v+pbrHq2o89oTKRA1JQ0xUIXJHIZ+6fJyHuX+naPL7a5nZrY2RGcmuJ1XCV6L4eu7JnN04OAvX+BYk6iKqObknA+wrPLgrGhmqDAArztqON+FDlRFNNeOr1Tx4ichSiF8q1QF5+JBSwglmrfsIDzcsovAjKkgmCXKItYr2Z6fLOwi5DR8Gr7oWXywt8/6jed4va5PLe+g7fy4GyAYZlE3g86FNFbyQ+n9ZBTVUp9St15UxLl4gnJgNqoZBAIdNfMnuGyCdRf92z52/va/fPT0+h3fnT7vs778/Zf374dLgkoNVjwcjw4ZxOtO/Bz7PinKeZ83EQsKgKsG8wEpIAicfOy+pwFBfJWIUqKqjW6TF3xzT3mjeOKIQFV2PPyRZ3nGwjlByRmoEtBMyN4zKxi3r2pnDnh+T64zCKpUKUpHURmhaL9ukfM9mOBOwLWXD/nLMvzFgc63//6YVwIAsRu+u9xAt6eflLL18ncf//7vv6jjF41BX+efVdGja4Z/rA21wwQlRv5geTcYgWcAMrYUkeoXCNzDrXQd0Rrvu8bQJH9TzAcm2ymKZS9nwwhVe8MxSBCJlJhYyJs1Lhsh6TyBp602QMsVgaSjpMbqNaB4AYd/ilNDx3ymLO/af1NEqk5C2aukEp+ggIoJCfcsbgZETj69tnXnojXObT+0bRtEd5vtybwF8OLpRYwRVDPknM3M44yu67y2eB8M+4pSUgIlqEZoKDoahcObMSKoo/8i0gvboOsm3muQ1xCB9WYaIR7yeRrQY22PjEqFy7U0fZVIIr3CDSStNg0uBSMC0KxklS/jYrm7eCZhg3lefcKvXn7Op23mz+ClwaIgG+Rsg2jDomm2Kc16wCjwoqjy/oFC9DnAMR0x14MNW8bdfp8joQaJAU1gBJRmG/3kT45/8NvOX73Clnde/4X/4Gf+/lNPXm0kDwGIRR2JghwkxZiKdIaqSTAvaNUsMCbHNV2HSyQoAimj0pmPVokIaTUUb24kDnspk0xSHfulSlZk+eDJO8KGPa5YJhuhLL3cXBAsiqiWP35m/3UvnbWiNuM5hTqYSSZQJpkYsoS54xq5JkmGvSHaL/w6A6/jzo9ygV/GL3Z75gbO15pDlLf65lMvex8HAPsAEC83jI/keBle8/56mNzwo76fgUpK33fgtprHG2HiaSXIeEK/eXXg2Ic1VmrWTg3jWKWeZ3r/t4zck9/+kMXK1q6eyCZIISOkEW1YMddpUOPQajjo03wtkKkjLz9SLe6t1/uMPPaDN0f6fRQgosaepfTAw21/AhIAJFrROyt5Ua1Gbf/+6mMpe5sPhnWD7NOwms82u13btr6YSa7nTbfdgVy0s6ghdWnoBgFmIWZaspxztlKAVrrZSoghNNCoEgWhVKZkYjL/yP0m0Q19IBpotKRLAMHMUgiIwdWd6DxIY85AzoZ99twmK7g8N9UQNUR1bME7updX7zOz7oK7Vc/7ODqLOMEF8vl6pnfSdtDHrtDNV23bYg00WXpuG8zU2YQQERPkmu0UEdwINj0/Mdm3xgmHOqFqMsnxBWVWG978Ufi1XxmPnoo5vjAbXjw9/+jjt33zv/5DV2k30CiCoI4ymQrbkFz+2BioUuo1mYCQuWtknrgz64yrJH0bgiGZpZHUX50DPRTKsNqW+yb9HxUNG800CkRTRUEnyAbgCUNyUqgyXXf7tzaKMguqOsKoyeN767ioi7O1xwl5w6W7jSB87bhpmv6fmcWbvyC1Whi3uefjJfYeYZ0gLpnpGNG4zG+CGNPlfMv5m0fcgkxq9qcvNSiNyA4WQeASWgBDqLH7KL5MVmmVqUBH6YBwGzAu4vIaQIHVOApmY1SrKfFvcXK8xn/svTLK7fcw1NePiRfQUMZdvT5fLeMarWP1ShSSg2sPodIwiySN+/IOuxLIAgtCoLUSrYV63co5VUPOCvUiIApFE7hU9QXmlFWzwlGNpZSrggCF/6SF2Fq1OpwMLiKd5sbKxsaqh6tELwzEzCRSVDUJd2ID7Q41GbLCla3FGMEgsEUMhEt8kDAyK7LoPAuRjYSwSFn6K0OciailJNkaZLOQZYXYo5vN4nw7+8dPD3c/e9E3Z22QTo80D2TWYEGMtOKWmlk7N0uBJuJXhUsw0zUBMkgEgho0EJHYAbH1UhpnvxPQMBaz+APzbLQASDQBFEGtKvqIQDXFRBLmSqKgqw4o8g4hBAuSzUSCqgrVzMKQvMjUZb1osBRIzeBsntIWwY6lSdxt+vnx7KPesP2Sb1rcf12/edH0rG2OVGXzoF/eyX/hz3zRt33Du4/XJw94Rr0n221O22a+3GJIfQ6GedsqpOvTYBkquxjnAwdhVs4TkmIr1iZCJYRQppAUwa8YI/tetEjGAoBqdIlkQc5GIqjSFZMhQYNZ8lDVQQyQwSBEjqXWhAJTyXDV3Kpr7MaFWv3mgl1gQiL3Rso+G30qT3aCMuDRYxuJ9mPL07reCzGMQa1CT25hPPRMuUjyH1pMVABsb/h8eTrQKmU/vd03zxMX4WX6Yk/OvHdnc2kaB3iP4FH/8oZPyYLiVmY2R6ACIhIfhdiQNr3V8cK0ctmRNiZgWbvj/Uw2aamu4uHJH5GQnSjH7i8KEEV7YQrr3NxtAFiFvKUC39eCgHHPmP6SjKBRAUNESPFIxWVCsd8nrsvWECjdZyf5TJZ7HieGuOajFcw6iBgYUNkgAh23XyCI0AzeNEExZgAFFkTz5IFK/c+1zOp+Q4UoaQ46gS6vGiDQCGTHPnNFPCVISgkQYSljL4EKUIDN+iDp6XWyTTa00keKcZ7RULLqttXHuiAQxOZnnpVP3J4tGmBDO+HMtk4lg5dRSGNFQfpKM5D8kioIAS2gKSVKVk2690yNhZ/XodEYFK5tbyYiQ/ByUBIGs1EjoGk96k6oZggqFDb9rKIWWjcEAQXt1iTXPLC5Q60AwjyzPG73RUIgyNgKThHb+TZu2sAQ293rV7Pf/XWLe48PVx9sl3PwftefSnd/efJs2uhvfttv+eZv/MsvtbQzLIZOFtotsLkarCm1fzlnk1LkbWBMdhk4y5gN3DUSiFWSTUSskkg1RANJZgsura8qosVtGgtEqvsvNcgbV3pA6XUXyrJz+iKCKwgZIUUUCag5SewR2wIncrrsri/A/bz9CDDZvYm9MbFxCPvWtXvtC7hpJK59OA0objUp06vcOozrI3EHeoqEVbMlH/aW92ax4O3xVuk/oCCa00TI6Lqz6J4aIOEABy5HIZbfGIt/8mHfyi2DqUBVtc31Xm6749FG14se7I0mWvf62h1S6PCxZ/aq/y6+7QYDC8u4OPjq7AstkHcZhTjBeSwM8Gc43Uu0lOUYgkd6IiocpUR9FXkbLYWYUAWEBsA8iwX1Oiv1SgaUh2CFWK1AcRWs3BbgnSkIA4eqyi1EAJLS9V2hANRoVhMz/uYJqMhIUB3vysP7MWGUFdn7+tCSA0gCCl40fYxC2/4cuo97zXwRVnjhpXZ2sRkQtWB7UYy5yxkhQG0tlsAEITUTZs2AgJi11vIJYgMNWVLioA1CEHfFghjMiYmBMG+6FODKoGV9c3ADXW7f6X6AArsywwgQA7y+HHNxsF/qNwEqEBARrDFLkgjxcB2g5agKyLxfRDl/3tq3fvTJF/3Vq7uvmA/bMA9Xl9vV8dFMTnr9+e7BvbD8sb/9d77jYoP7d+ZoLxuGXdpeZYTYkluoIHPIWQqI7ECz8wFGgTqIWnz5FU+a66DX1RBEhup4cdLhkMwF1fGXPvEVaIUkroJsRckzQkZ5tusLTff5MPIg1eeqMhhJSqOTcWjO9mtHoIfu1GiOpO5Jsl874zD8C/XMIybKEawvC2EcM8dhPMKVvtVGv/zh8MKUwlFM58v8znWn1YAQH+m5E4JbfkZxf7GUKNQ4Yg9h7AVEyrPbw9zigTknP75xXzxkko1H2GeMwQJqX39qVoWMbcyh3njWhIKu3qIKb8HqTkEFf+ucsBFccFjQMx61EofkQbRCQuDU17oVHFQNKcSgQuf4ugvI0s+sQNcClj2gnE8gxaiPG0l53FaRPt5GnhnfCYFALYIPEPENlVRjbwMFIoEevhGD2WBoZsFDARe0kpI3yyxNKmi1pMsIwIYYWsoiI1H7hoMgJi52+f13mhbDZTf8+MetfvuXfWdSxocfynyoaROF+fwUpw+12+ClF3h6GoBOPmjdIN1Odx23O+mSJuiADg3ZMSGAsacGBIQAg62gGeioyYVOTKHKtpCxdc80K8I5C8BEB0qSmCFmsCEjBQCIQCOiDA2L7n2ywWs2xRvIGCBQleD40ogqNuLBifVNut/NxLYP0PyKXzr/zd+Ex18/e/hCOL4z5NPV8dI2Qzc824jEow986R/523/v/3z365Yn+uJ2G/RyZmqCHXQZLLmNoyWHdSIKvIBVQoraA4ssWa1rdZaxdamXCnH4ZAhSRDWGMnDRQg9UDtlTJUaT6haYmTrEU5aBFLjHp5MIxAvpkYFQ+weO69RnS52HSiZIDVWLuQz73PY1Z/P6Qi+Tf/8FgYEjU/ZWt296lunfSed8FYsz3c0OyvZqFV81+rcM6pb66RF4rP/cQwi4ARrU71h12ab7waMPeyTN7maBOeqZx+BmD43Wy48UflRcKY/hT0UeXh7LuWaab2yh9ew+/BtZzmvkyvEuRhidk1O4iyDlBd8eyBQEYdyJ63eUBR42lFYpN1wKkKX+2OhZbBYHu4BABzugb10ERojIA8rxjjy/kG+U2ucaiqLCgk6eCYcXcEdqxMXc4JhP27qfkbBEAxqIOWHZ2X5mcBlMAaD0+hqQNM8uVEQ+QCRIlmRPbngXeWnLd73UX+K1y9UrYnPRNpfgk1Co7ZB3aMzSRd9doNWZHCP16K4wXKC7QHeGvAHS7OLSdpd5+1CuzmS3xfbC+gsOW9k+T+bUAR1CJrbkzpAkpAgaRE1gIRsyATMsarVgFgpbxJAgGVyxB6p4BFIGKJlAyztAghiZqclCFgWV0UEYD+4NEFBoRNPOBuuGDvxlr5z9tm/AU78kf/D5+OQSEtG31Id9z8XyMfDn/tyf/RPf8vd/4RVPLps0O3/pBVm2m243b9J8jr5C5hxfK0og46bKG8Mr92r2flfjAiz7N4CoyeBYD7xbd9WrKXoX04lXD6nY43jOrIXPQCm8aSfhqBPovKzM9r5RNVK1xqEabt5WqM1HRwDFk6siYuNcHH86Ipb1k6nXvB/GNVd4vN6IKZO0CknKDX/u5iPCxJRhOoIbRwlBuHdK/x8cj8Sgq0RnGR9rYJJYlE+LIykmolbauY63J8W6TPCea1vTrcUzoxk8GAkBIEntVF++KXxEcPTyh7iHDkDq8hLWeP0w8nJD6S5JbeukVS1iWoPP6WuSgylSDF/5H5vMSLGxfa/nQ2rLIX9oucx/woQQ9Yo7lsKEsVqngqSA07e99KGKdqJgIMVn95lu7hJpBIr4kAkdrfQWlQCyQCiFU2vTF6f7IYpB2Kac27BrIFlW1DbrAHYths32hQbre3d/+oMf/OHv/Vuf9zl/iKmT1vrhfSrRzIJIsIgcGjmKEmARiJidYNFAYoZkUag0EtU6xQ5MnjdV24E74jHFoMO5pHOkM2we4vIcud/t3qfDwO1Ory70/LS9eICrM+y2iQ+FlN2AHaTvNSNQkMiukeDhTYZ6B0RkwtpTkcoAMqgosiLR5rXs0yACBIUGMwvb8yYdb3/ZU8vf+DV46rXd9rnm8VkaNOeXgkR2s/nsJWj3577yq/7a1//CK55cLK/C+4fn9e58vouLIZugbwCaGl0DAb5GKuEsJm4amSXOzTYNNHOe0DXiDIF95sYpxaVSFYRoDACYbcgZRAwR7ks5FuEOs+4do6kZpcB9Z6BI4LI2kJ46I1Jw+koNOCQOl/JT0r0N9yEfpUGGupS0mgjlNUr0+LVbfndqYcpy8uBXrO5eI4Cz//6HcRknoMct0PMkYzl++Cgv9Jo9PPyh3rJZicVHKunJ/hSj6y4igBosjLuNOFEpFBjLD7t+Gy//CD6SI3uq5EY2zP30W6WO3HxPH5wbRIxuv78k769dyfNScj/FjU1gwZ0LpkSnRjaTLMfUxx/brRerLeV5OPPFPzFKkOBGXsxkOt1VShbWFwY9G+cfSgYTWGqx3UYT6ilgD2BGDmqt78xSRhHKaUu20DngpBhziSHKlC10Zi9U01rXaeV8waAC0hlEQBaDFP3gQREU/hAfP1pe2CZBe4k/8K9/4PM+/093zN1wddJkJEIbSIApGQCzHDDbMZvSBAlEYAo0iOIyQRIUaCJlnsLc4jJJXl0JdC7tMZczhFmCDWkQkQViEV3CQNtZ2jJvhImyU/SyO9fLF7h5iLTF0GEY+gc/HfOAbiNX57LZyGaH3RD71PFhg6Cd5U2WzjQHZLC3vluoZMldA1MhokEAQx/a9pe9bvH533D15CtWF93saPWB4fLpPEu2i6swPLCE/JVf9tu/+RsfPvPUq7f5F1K/jA0GdJd9Pm7aMCdTFusiSvdP8dXMQkinE8RlEkTDBKKIKHOgVpcIIGgImiMDJcAqrHwJruBRLI7/VNXqdPJjDKoiSpEiwIqCFPhuT7+b2BqrJqi0NNi35fDhcYzYbsKY40VR/RzWkt1caA0HpvDA96+DuR0vpk5t9M1v7n/lBsQx+ss3v3wzaJ7cyx45KR70hzeCeuC4ClGL1269AK8Nq5xD/EFZeb97R3Lvxxc38VEKI5Pb/sgPG0s8xqs42v+IDWbq/mPylGEToMPPLF7g59KVIDmyiYXoy7ZbuaWVfr8PJ31m1A2ZVr1mR3J9DBU+My2hhkv+UjUyFUaSGlCUM31dFg8eLrARUMvrswMv9catoNT1fkuF5N6DRgHZ91sKBczZ283q5EGZMVZ2FCWTVFUHn63mEjl5pSbYtVwKmt76ZJtWusA2Wez5QUGz0GZ7efeo+5Hv+c9nL/7Xk/snc9smmZkkAE2IzInShZhVYPk+rdTKw4esKmA+nsMGtSyk2BDMoshMkBedK8srNFKatItpJ8JkSUKrYQZpxQSulsUG4QltAhaQu4kkJRpiAmc5Q3pYh3xF60BDTjRrm0FguDrFg2fT+fPNcGG7s257uTwzWIfdQ24fWnchqbNuGIahWYXNZ//R9lUfu9qdD6HHVp62Y8zOwpably6Wdy++7su/9u9/48Onn7l3tf1Qn5c5phPB6UPi5Pil/nI+5KVKqsV+JKJoBr3AT0RSwCrJELFrsewxBHStzLMM2Tz9XF6iiphApNEgZn02oalqgErUILox9/mstLu0qlF420GydEfx89f8g5e5cjL5peIbNUk49WSLx8oJ6aBM0EcbgT08ULarG8mkveN1sNhZNrUxsrztvmpMe/OcMon1D36q7nNhXxkEYGJAr2PQ+2sdXvqRFr1cpthoGe9uTNoC6ukJOoJU4Wmx6VU5GZCHK05OL70Np2Vgk/Tg+DfWZKoL/47vWCqGdQCD1L9y9EynNpEAEBiBSnsq/rIBVdtTpTCFCW9mOCjL6sf4HErLGCisNqv0brOgWMhGySChQgRnAUtBAcfRSn27Q+nQJQCKti6CigYkQ0GHQXEBfvEoGvtbGxn+kICcvPLBEz6eyNrZ/rpBJBjGU3ViCVRIC8CYwCGgyXWQk1cjIpolhOIs+7vLOROMrdCELNysIKLBohZt31j9lFzQIZ3BK+HKrKL4ire5tS3QtflI9b3d9h992ze99Qs+Z+i2QXqS40MWpVnKOYXFUkxyIqBtswA0Z4ISRRF7oGOGYA5dgrTUpXmjAks7y32jIhJIBG0w9JDoXVgAgwy0IduQmxBCExmZDTYQnYQeMjA/4Q+8qOEDMUY0YeC80RZQ9B0tSavQnPJOdYnUMe/UBiKj37K/YH+J1Wuivgrt1S793Hz2GqZZRjZcpOFieZT+/Ff+hW/82u9/+sknent+e3WkIWzShbiGUYaZZVKCIsSAPFjOhBCtNAGShMOU8yrFRfB3p6WhrcsyOt/DRKgJSTG4Kpbnwn0KM6tRURpOmkvgQTKjCJ0r7bV8Bhg0iPnuXtN0xZKoVu1/t89OsgZFgk8GLV6jN3vTWOWSputaRJLto/OpP8dS31Bo/y4/LyLBMRlaYX1SvCCXh3rNE3tVCMXj7C/R9j7stQrbgEDjjn/554GtnZ65bm9mt/0UU4y7qnP4pafimtP8Wc3VHaQrCUateSuBI7B149FD3/n2jYKoW4uOt3h4XMOaRxTmGjiwV6A/eIiTxzgJNKaZQ98nJuevsALhDASriqM+p6VuAzKNEuSGSm49NBcwx+puFuAb0+E8qHFDwIQEXWMySMnq7O98fEmT8u4RqDFQSp9iv7Q/cGTvET6yOHwTMocKtXgb/oIcrpm6u9QpPJRYxeaNGlVEtLTFLGVc42ohmYxa9IXL8gxe2FMQ+QKjw4iieKcQG0Jgl+3usjnd/t2//61v+3WfGxF19hQQKuJGwAItMGkOUIlNDwzQxNwbdqJMPGYajLucM9CpbEVIDLqdSwiBFs3UIkAwIjaMHS2ZZctQ1RhaadrIHLoTyQm6E+sACuYYlrCQ46CiokFjVGaYkYn9MJgxbIOBloQZffEgmM/VBe11DqosjrC4D2aYIr63u5rPl5855B+K4a5Ybz2WJ0//xa/+A3/la3/w1c/Mht1LqXs6yQcC7qi6lKpQKCEEQRISVPpiKgvRqjkeJwPEe32XmkuP3csbLq6fiFQpMjExAeHdw2hsmqjODi/vliQUzDaIlDIEj8jqu66B4zjbpdC0fUAK8cG4M+RncHbjfr6gfN8mfrQ7q6rhGnQwdY0nfy809PIJWbViXBNyj41Msj77g1Nbxv19ublwVo7/Ui6GZ3Iu/9s1v/gRZI+bX5hCETKRYEVRh/8wWII03i7h2tlBDc3ojda7I4BQMcqRGlp+pTA4DlWo6s4wrcMp2iu0A+i2wqlQHd/T9FxhinlNLHuUuH+L/pN6LS9AE9vbgyyo4c++TtLJpppKNUgqhVfq8myC7Cc2UQCx5NmtmzzZ0e4R1MpkkcnTEJamko7QeYdgFVEIa4BCHgBaHlIoIaJZytYSIdfQdqk1LBQZSxzdg3YbH2qzDbhZLdeCETFGF8ZsYxTCQWdDFhFFHHdqz5S1MXi78ZomFQDUoJkeVUC4f/4qXd/HZXNs7QP0d7KcL+xNr3/NGz7hY3bx4Ste8Ypnnnnm+M5J0zSzxez4+Hi9Xs51d3R0d706WSzuoj0CZkiABNgaOiAMGN8qBsBgMwiQN7AOIcOGNAwm6HMKoZHQqrQiQYwppWHoFssLQaM2o7UqLbwziKUYx/lWBAjNjMjt8j4wgD1sQM5DzlAVjZHBU3AZITOaaACDGLFJeaM4aubA9uR883OLWdsc2Td+3d/6ui9/x9PPzFLXX53rYnV8cSHWPBBpnLvtzzkrUuZAW4kOMDNTSAMVCQMsF66RjPKeHOuqg3rEK2PVCU1Ve0ne7RBGzQIgi5giiLqBhteXmwkYgWHiNxSfgpJBdTZ4zeWMvDpmKMSTqt6Cy5G4mETKGjQAtTe5lF71KOyfcQK7Jz5O0fHuPFYvrhW9GF1FhDY4RVVcFqX0WuSoe3rNk7WJn6qTz1ksgDv7Ywdx6yijDzddaGrXDS4mNmr65bLW6udTI0ZB4/fiqfgaMFNK3u4WD9r/EUYfuz6+cb5Orwo3yeO7rLeN63nBD39cK5BxQ+O72LjbKK8bI4wu3GGYUvdVmz4pt4ZOd/etphA2Wdj41dhx+i60Ogve3Tiw4s5eikKWKmfdF4NM7khEAozu1Bcka4LWAcWtkJr4dntZQioBapErD+/d+XpOcjp8cOW/iWUhqSCTrs0WUTQwHaemFSfaV7RnkwxIZl7ZWDX8hLqHCw2kIWdSEVjqJcSHZOMyGLdqVYqYzI+awWTTD8fHd2bJVpr+3Q+/8yd+8p0omv0wAxRNgxjhoqOLRbNYNqvj2fHd9dHxfHW0XK0WR3de1TRhtW5PTo6Wq3nbxrZtZvPw6te+xRfVcr44uXuvWTwWIwBt5bL0CfJnGjW2mAN5eCVkQNwS20EuwWiMSYINuUx435kUGoNqk1MQEjagcMjnIvOgM1CRBlqCSpw3ImK2s6EbbLdY3EnD6XB1lO0XjlcrUP7mX/qGv/g1//zVT71xd/Vcn7vZYn16tpst2wSkhKokTUItc6BlMBHOuCHGXC+ye8OVVAdAIN7/eyhT0K7lYwYhQRiil8FrEO/RPpgV6WcZrZqI6KiTWWcVPFIURYnYfMZ6bAYFvB7MF5EJaC7NFGRcqsVJIaoZ8gBavEKSJNEcWudx7d8SjHutWI3lnSlSb/4ARD1YONWejhZTiunYX7fE1uVJ7k/gH6iP6sZoPuxxq2vsT0DL8IWl7vKRGcQ4/c3pvcUJFD7G/wSy2R4lmAT4v/jRA2O0MTmmY7j9Didl4jrhRrIS7wGIMlfrqypiUBwWbPvXSq6DTpkaLzbuQSQtgIZUmU9BC7/PAQOp0dzkjjzuFx3fd31EUsdcBuB2vt5A4ZUeLjORvTAuBd6UUydPZpw63Bdm+JfF14moOFWw5FJY9gszipSeel554bJq2TFNX4UAhZlCkZQZCHWhiukzhPcdh4cCUgy19GbS4Zx87Kp/3roV+VGvfmJ7eTZfLNwNDFFC04hISqnrutkcOWPzQv/S+09TfpgzjAghGH/I304RfRPEGGaz2TZsmhbtDMcn8fHH7x7dWcWZxra5u3ji+M7JY4/dPbl3987xar1erub0RwjbAAEAAElEQVSzpo13739c20jTIjYIsY3tTOLRLM4Qze8KyLBc2yBK0AVkQKZ1iQYJUdCmHBIfiCWzFCRIbkXJfsNh1y7jdnNl/XGQqxhIPvimv/EVX/Mn3/30Eydd9/zQzdv17oXnz05OXtXr+7ZnITSm1XXKlpMwC6DCVPmQBdc3I1i50KhWryYwavKt4iFiRMHERhDJAT1SQwZDCDAjzeVoCEbvVC5VcJeEmogYM4EiwCqy1zvz/IdqEWDCyAWobhL22ID7JZkjqFJ9w0r24E0TsJ/8vhZ0umyrcNLe8kgR9X8ERnl4whF+nB7Tz7zO2Fleo0KIsrTce+Q4D/95DQDhxE6OXSwrYljQglurAjEa6D3UXasbJhcwGcmD1zxlFVhtJnyLld7HAgefuqXz81bMgYDRvdf9K7smFHBwY3tP353jCngJymAnT31q9cpTGXdsFC4TaiZ63LsNJXNBPahCsXETx16eaZSx9h6AQXwIZRsQGaVS9nEASRPMQkhW2q0XiGrqyHg1iJcF2ATjIUOdbfvtCois6g0KV6SQWpiwfxSAQgPNW9UUDwh0BgVrFO2NydzX9jrC8ttWa4UJAEF130lWACARSskd13Ghy5DPtlhF2doLD8/XsTkzCwgiHDZdSpeqOmvbJs52F702cRZny1mITWNmXRoArBbZcrCspJj1RBYE1dj2CAy8ssvn7eHPXKThPBMSmqzvhCqRnfbbBixnMm9jl4fFQo9X69V6fnQ8W9+ZrU5iOw+Lx59eLBbr9froaHV8vD4+OTo5OVksFifHzzStNEJiiDHO5ieIg6IJRplFYA5EsEEGZInGkC4XqwVmGbvH0Tz/d/7O13/Nn/zZ1776pLuy7Y7z9fnFWVytj3f2vtyHZNmzaIpgMBTtciECeWBBPJLLZIRWCXJXpyuvXUooVzhkztkUSGAwF2YVSKFUsvpudR1JSbsFUctZvOqqWFsE8elXtnDZL5Qy3ZQowyiiMUIWtVqyQhD1WqzpHxTxgNGtOfAL93CcihdjjMu8/LYn/SbL2W8nT9Mtk7ON3sy1n07ddq2JRBHKYfJ/smZ/cV7oiIHc3IGmSOZYV/GoI+ZDY4/q0ttopsoFq1WqH2QPCgpU/5F2Jq8xBVGrBPdJLJeVkPLmrknmh0lNXRlReQQH5IQ9PWVyRRZSsDfmKnuWoz/eqK3UbtysHUdhpQaRXEEYYeGA1eDS96FyOwYqOJIQi38tUO7DJJ/mI7KsQDaqTMoRfZsUBYV0F4qi/tD9Hcl4dyVQqqUormCHIgxyHdob/xk1aNHgrdiru+e1oVMBIsFMUtRgBslWrh1KgKzlPSJTCxs6QElD0s6G7ebqznqNfptmMxV5cLGVRRBShE2U2aJRhGHor642q2Ym2VLfkzkEFSWZQwj9ZRI0gpakaBLNZmaDzvI9RVSRGPNyhmLmmjikJYKKaqYxmzhzeyDEuBvONt2LHzzPGcnAHIxhy//iYbMoVNG0mM20aRpddm2L5SIeLRdHRyero+P5+qRp53de0azms6P1en10Z746OTo6ubNeLWdxOX/V+cWDxfxujJtv+dZv/sY//1+ffLJ98cHDWbi7TQ82DzCbH/d2mjJCCPN5GJAyBeYabI4weFJbIRQtREoCNKGwSLiFAK8JIJ0uNwsRZVEatOgfUhAyMop7m2UEkVn5/aj7ravqBin8STWBIXvhqwiYnM4Mj8rq5u0XQZTKeSiWQPK+/KU4O74RNBOV3XG9T4Lwg3VNFh906lgIHNeoRbMT1OGmoP546EhIdbd9vDoMuP5LZEmkTEv/rF7t2l4yDuzmRUfrfMut7a9Fll1Bwg3LMx7RSrmQTAEXERlqNel+AFXwkzX+nWSXq2c9Ha2fsOCwUz+/+JUo6WqgosOUvSY6a9ERahORA/IGD95J3SQP0QEy193PQ77Ewr9zzDSWStLrmldTAMxzjKwRpZKKWhhcow1FUSxyv5ha4hVa6QWjInGSrdhrEglyzq6gDVcJEYG5FlU4HEh9ot5vtFKbx6exfyw+tAJScEIEQo0sCjw1TrjRaSpIYvWuUJ6MM7TUqr+uRPbyblXmvN9iy8QgwGVYbri7v1y/OFzOe/RLNDs263Xuh6giSvQ2dIPCAGnR7IwhKLUVIyUU4WKoCQXznDTnQWPXtI2IZDLPXlAiJQTRVucUHYYh79BYJ1DTAKhqaNDSNCd2qw4MggXCKjQaYxZNCf29/Fh5zSCZSVpOTNxcrK+ynQHPwVJ6adM/a4TGkK0lEiRlJRsJDZomN4qjNZCVYmnAgw/N7tyZ5e6OyoNttzm5Ey4vtRt2cZYUISel7OhpcnP7qEYhLGXzPZ2OLNTqUUBSTtE5P+rlpaW3wMyKr7NP3zkUkAihiRNgxUUJFAgxiEjphWiEd1nL7ksUs1K2aoECCpqbJ90vYW+BVIh9JMwFAgCVzIJzeeBYJhMKAiKlzHE/nykH4d3o7ZYNaT/HrTCiRji8wDtl1j0KInBIZMRn/Mt1AIWoV+ZtMWnV9RnDVQFQ5FVvtdG3HpP4HuPdoZZl+hVH6SgRSY84rYQSMkxOVE4XWRpUlwJC39YmHTNpkxRlNqg4X6IgZRk0ltB+go3C9ltaxXDrFwIkawlhRl+7hjbV2axdZSMlQlLNUU5mj4hI4eOr7AWpWUw8D/EKf3bjFxwCyYABWdCi6LyUEKG+IIlCkib1CTMIRWRrhtrf3tOJXqHeVYHKa68wsuAz0x4FJEuZmAvbm8EQRDRIn00Oq8kdxMg5O1gUpJS6hApujI6zVLKggbO6111zamJpu86D5wangBSAOQhicCPPSNEqDl001w05c9AUNURRKQWUnmsSd4Ed8TYz4yDCpgkD4xpxxzxYPrJgQQbhIsnDpmvQRkbSOxlqMIFJL4mjxLBI0PJAZAghOuvXSAb3jIkLbiUEVyoPEJWYIb3ZLEQVCE1rk2xVRXDy+iYMd0SvSBrWmJ2Tq0XPBOmhAzTRFFmQAm3TD6BGRtUICQNSZ2lI6YSShB1zDyYzBVxMuWcUEYpl0FkVNBEqW1PLwVn3gFEGWoK0lSDvr1tZ8r8zRu/v47KCSWikgWGwEfOV2npVyA4WbF/vCkAhkXKuIPI4m6HinWEb7p0kz+z5UmuoU3fIajKzSBGMDt8eThSFUgoG6Js+WVgWY2UsK2QRtTaYZnkO47IZE4XV164TdV9nqKpKE5LesMlfq+sC1l+o3skezZcg0ru0Ags8gpKalJYFhafs+RQoJqFUn+WyOiQQ5aVUBFJYSnl5aATGIz/CQMc9aI19Y5HxFwjU7a+6RpMTTWGN/QOc7DyCmpuq0LW7WEa4K4DR52YxH9wnGsqoxhSc+NMsoUGJETgae5R3dm0vvVUoeXTACxvkIE/gW7V7KvtYx/alNAAKIkzWkkoyu3pFWQn7K46etX/tWvhTne0SJ/rfSc9q+u9zvKibXe7j1PL1nHMoRdaILp5THk1hO5dZPnkCdmOW+IsfxZjKhiFlVoWxGYJRQt3JiBACxMyyNw0MIUQNQcNQCwfqQI0CE7bBea8GhBCCmHdDF08kAW4LBCKmyFFUvYVMOZW4PFumKQHkWsGUsnfQM9Vg4tWURtKxXjHG2CYmM3hydxiyiUAlpSQgmd3eiAizIXsjGyJfQXoREd1xINhdSAa1cC4pSpkZImTTNMiWjGpZpIQhIYScspEUFZiqCglVenPYMUlDG3EO5LIIRjg4iHoyEYU8WcIiBQjuvLM3C6jl8t+OEGBi06WWoVJgVdG88OvrasKkJM+TyICYmaeabLLiyiudcP5QaQkuSVpoHyJ575zZtXX58mk9H89+mdQF63Hl6OJVyGX/W5MnBIM5LRjYrxip8GPZRSbxn3FP6LrGlhqt83hMmSrjiPY/9f9IOb8UdPQmrPJhjriP5VFQmT2kUW4MbjPIW06/3w1GBOPAqy+/Ktd/axKeVwzEj1w3rn2u0nWCcHDaasarP3vjxm59+W5kKxG7Dlz2TAxUnEgEnrV7udwAdYSeAdDEhFqwOOjEih4AP4db5cQz2H8+GuoKBBUzSVI1WNGWLMuPpBmdDljmXCnsFuHeEE9TDSRTTZCjOhFjqdj4HKavRuv6UoiQY3VZZ0kVitIeTEQHy55x0sLIqxuNFMjFrLgLxcHPAGjGjJxhSTlQEtGRQlGqlm5SRpiRat7Nu1QOFQ5J2bWQtbij5uC5+Gg505kNyUANAiJlMxCzWaAZ6YXtqmoATRJtJsq8MOnJVkUFWdKCSG0KWQkZDBgEGZIQhJIs0yA5e7GXZyOMHMwSmNVb2xGjurMJlAZYAZPViyQ8KZSrwK0IAkMgU7WPzvZR7wtFloIyc8UYEaMSAhnqGpt6PCJiAUpx0dtcJ6d7KVLXlctf0BedlqhunJYioMJYJoxUT1YKoo3qIJRLZ89YAJQJG3Ny5WumcOS5jka5rHGnzB7sCtNDqrJodQjqLXs8XZ2WGvDWxTW9LiubwpOGgGMIYKEU3gIrXzsqsxDXLjEy3/hyBuWWI46VbHv7Whz4g2bnI1VvwkyQw2sD2KM7YwySvcOT7L923TqPG9EExh4N5tR+TeglLL83Wp0awk/vTYqV3Q8SgHgT8QkQppjMvvpiWQZS6M/lR96iVOo/SgaEUgnX5PXZ5kcW6KQAZxyqe09l15/MxRJ6lHexN60esRUTLPVZiqgyFWhlzLJKCV6s5EMhBzPbPWWrA9Zq8FGdKdTZPN1lHPrwsrcAgExmQQIEocx7JEhimmOsEPNmU/73nLPY2Jm34uPmeTBaVmazATKQ25xBDSLZJUJpFhhI0huH+VIUUorb41ygnEVYkgL1oREMySyLwTKycwEpYXzcBEWCEZnIZhkyYzIukl6RrREh7zS3imGOlXAADJITmKk9oYy7wQpV2ZvUGzMtm3kpiDcW9jI9CoUaHI7d+4Jlvwni+t1gyUabuBqmr1PQBZ5zXVJSd+Pi8HqhglFDMOybBHrvNxXvjlugTx1ney33x1gfwBJIXvdRy2zZYxHXItTobe1Np7bMxgUl5gzkUuZYC2Fw6JzqxChPfyQ1jPOIYTwEIALo070sGZHSuBJjnDo9qly7TFpe4cZuUWKPkYM4+dy/mcqdla8ByORYUMbSVMx9rOtVZvgILH6Uw3V708CP7mr5540TTrGCPHkOjrl4echejFSKESkqLbY/9xiAsPIQyx0CKOkSonT1dvqHYNwnbrrQWkz/NbSh2qnyf1qXyBSKHaM5Z8BPTbzTTrQIIpeJXn/tICjze7FHjG5ysWINa062qinVlTOWSPkGkGven3UrdY8gSwHoq7NU90Ia3VZ5QrRuB6MrY5NNhaTrSQqBmkd35cqAEsqQdDE/CiAMMQrg/Z0DBIEiITQRiaT3IodfrcThDGFf0OixeBBRSva4Hiq00oDY3U0xAc2rlSkWEQIrAbEYexmfg1AdCFPjyAii2ZBzQUWyCel+SUqJBlEGiFnO7s+KAtJbL5iLIntPMlDNmmAvyQAxAZUIJmrSUoXYRiEBpU3WkUiwsOeUg1qGpKKGss+ywDWOoiK7/yHJaZdlFZTZe02lk2QYxjngyoX0/juzClkU97YmAAMk2J7d5ZGQEBqcj1FIQ3C0RLTfQ1Woc8sXQskEjvO9hIwlKJsSKzyXmOgwcb0uJ67AR3hc88Cmh+cJr9k7maxHD49QJx6q/zGe+eCfNzaG65dzAsLezaqfyx6NKZF6/RW7Yf0/kiPu1/m42ZThlnFXS1n+uXd+K/mm3L+/wsMHyBGJRknjFpfWCmVt8s0bj+DRb24c1VSRYzprfXxT5xcj4nboUI+psGlpYn1/49/38Yl/ngGOggkTXikoONzh9v1ZJmyKySXYQOuKKIXavuskuNqnTMMbv6+SqGXtbO11vijhyf6FAjSbO0FhnEIqYiUnPIEwBDWAuTbFR+jAEXeHKdQhuRoPhNIMSnzACaRJ9t3KYFJYAO5jWJ1D5iBxSaLLQAbznlclHAqigQrN2czD/0LWNtNCS3PQhJYNcPACc3ensp8Z4slqs0JkEEG2TIPBhCnTiGBqalo6h0EBBGQTSK8S3R8XEYkZoeGQSqQAyeOOKFmpgFkiMFTFP1cvKttQcZ/9qUKNrMGbuhNiwgAkmnmhU5lMmgWqQu4xXD87SWUprDCA6vo5MIoZM7PGEEKoOFJp6V3kP53tswciyrwt03KkwtPGjtpZyqQq/5xMkmlAnFOVcCj2Tt0NL/ApFfAum+5o7HGMcSVitI+TRSS1Ztqq/zGdpiSIXNItkxtBNcdl8x69hOpTC8uKrbs78qQa2YsCXsbHdfum1z6qqXh/AlPnnaNh/YiPyIke05TUnWp+fDSt/qNrHd2xj9E+/MVGMzrJt44/Kn8xud1JH7Hm4t9JNfe14+8+FKi+uP/zWlG4Hbrt1S8+kJmuhuu6qdr73069rE+iqO5SBOLzeHq20nDgNnUVkkH2LlYF74rfuu82X29IBPuuNfB1W1CIEv35bsK6q9NzYmWP8R0rlHc6LUYvPGpOsgXjTPA9yyspQOYCMRWwO5upOAJNFYEEWM7Zi8rFQ3Wl0CAUmNqI6pTGigJBpg3UQMlGitAKcyYwDqGDgHSaJY3uusIix5XFEp2LiCSzSigvtoZEAueqxmw0FYJIlkxc0ymyZNDgehGGLMadadSd7uaQAWaJDcOm52xuHlxopmRFRh5iItD2BYIgjQJaKbIobDFHjUGhJpCSo/cyFOTqypKkVJ4UqQLv5EtgmCwKv02P/IykqlUXSpyKhgL+3wyfRVxeo8K0DjS701d2e6EEhWMRLtZWpkCss5EVWUaN9KvjUpZ2wdnq9x0wKbucHViO0Z+ZLs89tH1oZxybLsnLG4cAU4tSsw+3f3kc+WQorMryHuGUIMMpTHSlsUNJhmKdZdTCO3DPbj58//DQK/3wRjPuQfFx6J7/qc9o3GrdEdaCNtR9r8YCYbTU9XmhWBz/kNhb/PKAbg7xZUIYKYF9MdWumSt7hGC/Rfg/xzc9PUoxuIPFdZeuCNT+0lKEKQQT+svoH0uNX3TvedQdoj7/a1eXaTRUD7etAa5RUFzl/z9tf7okObIsCWOq5ois6nPvzPdRhO//hhSSs5yuyoCb8oct7kBEZnffEWLm9smKQAC+mNuitu1DtfAE1zjjl1NRx78QjIiKVrTly2VQqQSC6nYJ2QBU6u3LG5WxUxFxm4Eola+UptKIwENjHKsRibDScRxDLtecp5M2aGYPs3mezJ4DdNNwg0CnP4YE1ymI6WSl+7TxyHVNBpRoqQSPKnml8TngtOfzJMH00TNRMeIJt0hjbiDSCDMjns85MW0Y6D7lg2MctIHpPh2YaQ9NuuZ4/Av83zx/Uidh0s+Jzzn55/g0cfgxNOzEYXa4g5qTNNkYUZDCZ1haKSHD72y0Z+T6QeRo2gEEeZSgnQYJBxjlwyarVUVZcax00yCqeRhc7h6MMnAJEE9NIHisB6MhaaRHFV4kiOTEcEyDz2wiSyvKkTTBynFdB1aSMA5D9EwDgK3jmgGAgV4cLSnLumvLzAPz7VWKwT3AYOZpynvSXCSOFAllP5NhCHRuROiYl+eXFRsDVlvYdWey+OZpG9rbPrnXK37wJfP9msW9vz0blNWsrCZz5ZW7eZ7MfJbeFwN5rPIfuZGXkhHbaG8r3nIpBrD3Ctv/MGiPoQaMigDcE1fWxtZs69U7czznNBI2ylMsg2iavoTUlXiigz0gq3B3c+ghDxVu8vKr0D8aNRrCARL4X+YD1RylBuNy7wDeemkWSxqyaGAlDZq7Qxhmz2GBI0cZdStmGs0AfOQJHDS44M4x9thPZihokuSxCBjt4hjkYQPAlJ+eIQY/xgPuYesLAP0APmQnp5kxWi/Bg39GYsOgWfmpJjlpLn70uSsiruiRmdX2GHX20875OfCMrluyR4R4E9P84xl7qsoHnoG0Dx//+9CYmoM/ZB8T/2u4pP/QhIYjApEFuNNBH7PqhY3ogXUm0JE9culTUb47/KBhApMysuIgBMCedGjSFJxBhpw4Oga51TRVuZxgvmexBkkHfmCexBwHj+OA7Jz4nP7x8eF+Ciej+KJMoqbG4Z8uHAZAT1kUTnH9cUCwCVXAG7sy3GNwOFxzzjkpj9LZJxQyDZmGbYZj2Cd0niddxJBxyqPc48eQJDOLquLneUoYw47oTGGccncMG0ae85y2jv12tONVi7+MaGyfgjhTcx3mSE79aIXpel6epU/slwEz2j+lHmkZlVH5HPu5qxh/8w1U1KaWX9sYQoSIhy7jbxY6fRpNqf14qUyMOoXNazxt8BWUvU/NAoPep7RY6rucmRA5654SOwzddqna9TTd2fFfXvtLLxrlzQFX9U6/lGO19Lc5hN+gE+xY2MVXlxUg415ARNqbKQbI9a5woMdzF8wNRPIhsdV9qa9Yt+PSGjla3Ksws23ec2XNMB2qFPBp9gAfhS+L+jR9HvjXF1Pr0L0wpFVqic25bz0DvCDmnJQoI1nRLMGnIrouNKxYKgM1nR45aJkRZi+zL+WdMGFgUAz1EhLEg9FWyw/pDDVaiNR7OqQhOhEh9u5FHZP612/9v//Af5zg9P914I8T/+OBFsBloZd76/HAdMFPn7EjMMCYHkZFI3Qr28/OMzLj4ZVxnVtJE6waMiDsd7ncqrhKgFFRvsbdzIIjzzoiw0HalKInSgxVyI6Rc87qbqqRAcsEQRcdPj2ik8iM6vGotGvRe5BN8qdLGg+GPkUzkMz8GRhtCObu059+wp0+LIsuhCEkREKWTeXpkBM4wvraGCRJQO7RsGit/I2pvPKZRHx6JZnk2orEjZIbU9b1QaP8MtByR4VxQGaMzwVwuGB662VtOrz18t102R4Ds+fp371uKmxCr8DBdBckau5l2+Jl7TZ8Z0E7FYsdBgYnxIrgiSec8sH7OENNezvQb3CZyvoLZkfA7Q2M8WbCGd6vcmZv6wiWqb+P4QL5AYCcE1WlHx62To5HG3tNwyI3Nv43Dm2AWc0VUQjgaIsMoKWdBmTbz96bNa8UAJscBQD85+QkPqnPAQAf0mPiB3DaK/Wv9YkklqQwAkAoRLsS0T/kItYZkkq2u6w3wQzzKRonSbTlAcDmfPawy5COPuIWyEmAS8EUjVlHjELqUi4QnhX6oEpnDR1F0kH9OvDHEw59UscTvwYPx4nyWlZ+RXBcTyNW+TQoK9wXLNpSXoENrTXM/60TSUQljIDMy7KPjU53aKAf1KQOy9fFI8K6MsF9NhFUY1pwQHMmLg+WX4qiDA/q9Klgg1GWNLMJF2FL/Q9GlqBo0BTECAUcHsW1JKYtAoOZ+ZzKKjSUpgUwxSh4l3nlLJMrSoozpDoU4fBNvyxQWBcSTp6409u84pW2a4Uvl5eCGO7rDP5rDlA/q4L1sJei6rhxvDbyrtb8DSRBK+bb0Psn3srfpsj2cPwlUadNqwS4awwHir2u1ZFwLbF/+bbCy25zi3Sjng8r9DIpsFjeP1Wo+xJptCwfDljofniTw56L0nWwAPRaCJYJdxKQ2l+L601CLiEmmOilM3fY+LSLDGiVlhnTvJKq+wYr5OwmEGIB7UoNI8L7t3cEr7cNrvFSzQD8b6NJ5vjDc/xz8NxQwusbF31ETep2Vx/VkEENPU2JiMTkg3AKwkypF0JdXJLDCZo8RA9BjxRZWbUvKq9mOhRSP5uK2AxCFpA4ADObIfGigrEDYsSqdZkBcriUqCwhnZ/Ef5z8NSTomPr9sJ/OMx0P8axg0kbot58mRJofSE2f7k77kRFuCBzDpUz25FHpy8HhU+BWXkQzxZkHbRqMBE+kOErqCndZwPSkx+au0DjIIaOHM0JANA8mR+i8mUCPw45Pd6ujTTJC/cyGQ9O9BfrgIHmiEJyprcMdxjhO9zmnWg0y4zDNSYHlgKZAycgoxNHkl3K9+/UFzzW6dCT6vUj9wouXJnT12uHCDBcmoMsNgbiFPRElrbsTB8EBTlxOtiVzLMaUR2B7bxJfcmQ1b21VqJ//V/DAzuIzOivGFZyhKAGlvXUC3QpAZMVB95K1rHjVTPNd71TW5Bcvnye8eNWXQwD0zdpWn0A5sS/jyTmGLaMN4P86W3RJXG04P9bO7GKJdYNfeTQQhrVYpg9JeigoMXICC5oIlhR/j22ODj3q831q0p0vawmYOzXnsFOjW3sf1v2KrrlZA19YJAaSODcdK73Y6S/MxIl+Cng5MEgWuXADVdRl8mCyqsAvZMNyBcuOlLVO+qQGZRyCekYSoqdEqKXK/nUE6NUSoVhe5hv9Fv/zk//rAx8nXPgfP/ifn3w+LLw6jlUx2dJ5SlUWskIKMqIuc2rMVQ0w2d05ASHiz8o3lv6IxEOXpkJml10ahekuOMlBOxraiLRDRZww/mAunkdQsoP0LFBGUFRV6VW2Dx7kgE7SmulwWWLbFd7/OTWGR4KpGQ0hkI/jmM9nINZR6lPCfE4AVyrILXbLU+guM0YI9qSs3M3TENLhDDTZiyg2gleZhxfWHJZcjb8zPrapbTf3I4oF6cptTHcVJVNjtrLmTaBfHRYkF1kUv+u/N1Tk9YfXtxcjvuatvGW5AI6o7bBHNX4zyr523hEM1ZMo+uxdlhX/UHfug9d/OMSoRKwG/uaWdrKenqMSgL3KOJC8DMAOEd+vG9LE7eFkFe+Kfwrag+EChClBG6d8FtPcX5cqsy5SqkeuVHGWSYhSy9Yubo8bIMgfsqf8OfA5SOGYekwdwOemcWt/OzOXgEhXvkUCjoeeyFbVYzXcp9DAbT2w8hESsUileiQqWCxPdGIwUZs6mRE4vGKyh5BVN6YBGiIEffDwxBFdJrhDlswVUUMnQe5ezE/T48znmOM0cLoi3TjT6ATxxKTweDyihp37KZhHth1tPs8yDXNDUscto0XE4FrYEzBEx7nAjVbRlSYhCnApVOrr4azCQEjDAhn2bGWdTE0nAR4WZeVYUXqZelTyGcQYyHTtyGDtt0g6zDLnU0JBvJI+z/P004FhHGPA4Q64NAhkvDm09cQ07Sd0zlnmkUma2cMndr/zWS48oXT7dSgS8ioGPXPdL66/lflchyFCs6obM8JlY2VxNl6Rh4Wp5Hn55SyjVFc7124uw4xiynJ34l3oGb7kzYlRXNleTC5KoVy0xp0VbKYG2kl4AURsWS5962Ugm32wJ6Ft32/xKLk9lyJBr1Pd5/D2n5IYIf2VqxMlOo83z9h+u72mEkaS58Y37m64B0vuPJoZcOiKwIlUxRbunD+ReypRWWmsOFmGWEVTCeuDajTg6DDEYDclCOKJYMYKu2Vo4C3QUtvu/M9DY+Ix8TEB4Al8Er8PHM87lFbMQhm4Vs7JqA74K6PNssZ0hD/n5YUBW9KHu5/gSBMzIgPDNDF3D9VEGVZVyEuPJJHuIOS0tt1nRAKpeJ9jgqPOnGQei14BtSG8DVkUkAb8OvDff+nXg3Pwx4l/P/CfvxWqoO0wosyliEcOqSi6ZFNidXJc21FBBUtn3yhV0tMUmZymSNIWmQ4Zhyh36KwmvtNdI+yVNAvGeo18r6NADockG6AYXRqi2WxoQ44Z2T8KRT5j2GJHWrVUT+ORSU1yeSDmEe58ZoEndEbA4GFmp357JENHV84Yv9wqGCnCwCJXaNA+xvH7WQ0OM50onZm4cwkgu3nVoSjYKBkZ0ofcp1JpVxWL30/34nZQ2jChDTTIGY038mgH7+6XcllMK/BhG+pFoO5XKVW4/eR29aF785UQDpZ6Yo4nruO2av04yV+56M559yG+TAa8pn78/esr/Z3MFLugvHDsOL8EOZIZvTxO93tKa/1CqU734tLEyWDXrIC5cgN6BkdrAl2JIHzG8d79SBequByG/bo8QDMC1ErJ6R9uNT1C4sXfH59w6EnOgwR46iGMk88vCCuSEDzfCEDR7y6N0KjX6unFGrRQ+pSsVRJcOF1uUlS7jm7nWxZa6WiotNhBuI2R30YmmSJQGjbP2RgtjMNShdE5/RQMkkmZbT5APVCHFgjkIrRm/vGpXwOHQ8Y/P/CvT52QToGQGeBGNtyicwaHN2Q57OlTrh9jtDYnKaIcEGjswlVS24L4SR/EocDoBSJqhHigj0FCZMCygvyIBL9AdTGEB2ngb8solayekfqMxhgWnddTHC0mJWYon/sM4pnyj/FwaM7pEiBmSzPZnF35yMQI8yBFWyH/53ly2kCEdVu4BxH7EkdvVhlhctCU3lEMG62HRWynyibbKt/GOSpKy1z9C6up6jbr0DVdaJb9WphbCvLmzyRVdgEQymfhJDnxERa5UjBbxhjF0iWB9+NqxPcTZGkgLm1zZ9YXx37YrMh3Lbm+85ylbyyxYQA/LLz2+YPt9SXDN226HaAXIKkskX7Xrq5bgowhyBfuc3NC7uoIrkhTvMDuC1TQEj2yqvp7x6qYcQtecUZf2TDbfUeQny2q601Bcx/O8Clz+0pb+ORuGQDZeHsyinhVrDFwojz1wAkXMAEf/MPNiRkOIknAJKZlReldyEWGnM00ojPWL6pjy46LhrrE5BEF5AJTjkUQHHikIZnqajiplni4xIcSQBQWmqQQBSXcJBD/oQfNjVOEw1z0QeD84T8kmfygkXGAncN8HnM+oRkBXlJ4yzLmzFGNq90PwzDA6Y9xnPyfPH9+6vmBH9Of7mGpS5pVW9LGMLP55MgQ1VPEqXECE/xvZiKe8lMu6QhtdEofsfIp9k7qBF36IP5j2tScH8fEHJ/CwL8PfHwi4uhRkMWgSD1n7jsiOBCkC9JZZnBWoG+v0ZQz6wVH55cHeNj4zcw6GbTDaKnhzvOH/TH5e2BSPz41DU+zHxPn0Hk6iXE8JP1+ngAej8PPmRywHgWX5vz3ww/wgB0QYJ/wp3AC/w8/fsF/YQJ4iEOZxvLLPz6khwic03yaInnONOacAI7jOGx4OBgle2SSTpRjzkBmgp6F6CIVMJAKd4/u2rvJjmSyzgUTt2nJvQb9bhGG4dEnXUpH8I/Os62GRzM8/83frs7JU1GIPZ7DfBrBgP5KUyOjHrHZVs73LUO4Xf26DppQns10a63Dq5c46As722zp9SE3lLme1cv0Vr/3wrcbbyie/qU5sL+TlWV3CwK56c3cJ/aFzrg9PCW2rkDh+jb0PdBZReu+eNRuiqqwciSShZLkQIsdUgrHhRid3OKFoQukURq6/2VqrY9vr84/Qj7NqEOpjT6C3R+2snsCWU6NpuzKtEny/ys+7Lf32ILhC6BHUvOqE5Kt8EAxWvRqJKTj0qSqYp9zClEFj1CmK+dusEMCNrHKaF2qBdcr5CS9I7rWLoTORXPoABHtpRnactY1TusgQRzAkOXGrgfMSDv1a1DTHgJln5wYeEy4IcscxYYZsnDzyJT6yDyKlHW5+1QHPDR1SVmW1pBeCgkTGsABdpMRBybllIyPU/9+4DHxcPz6IKf+eOLXgUGOwdAdBBwBMgGPcdRy5fKGAXFUO2OFNyeipZNXyirNm7njGqO8ASXII36n20EAK18RwBk1VZV4erx2lK1zYxK5Dzuf3cg79jftMGW4fdevv12vZ7SisEJzSUT0W66TW9pjYw27f9fHvbZy/vUTXy7PwEHEQyohI5nXNiMpys/iXVBd2zsqlleI1vsBnVsxoEs49xb2+JVUeXttixJ6bkYTNytN4rv+qiGQtwCLabWbYi9QtFNZRyiHGjx6B0VWBEx7mS9vCeaajx6L3+Z5mA0n1GCiYBDQTANIIlZXJOhH1yf1jNti0oBkQZXgAkGnz2RcAY/2RGqycUU4sLQx7n3dkOpE+jdySII4waGEiAlKBrjckpln2mE6i1TlJVdpgHShB2ANSUV5mkaTia4I9Av+7dGncZyahKyDW8MxEPayRdCb1rqAmjMMOkPEKlIIOIITGAxHjQoRhQm/KA38dHPp09yMP089LRqLVA9d5uQetDivlTcR1S0WjN2OjtYVQzT1Uk/gpB5K5GwST7iUnTSPqu9XVCfQI3d7ZIqjII3IkPOyQwR3d8OTMsHlh5MRi51O7sxjme4YFQ1n6cEzUJiTWerJqxwzGQ20KACuSbm8MHFvZCGWEdm3sH2neL12i7z+WEuVrFBD+lJXWr41T3w+lJVZ28EyN/+SCe26ZrzxehyKSf8DZrYu38hSlZGIDaLp94Z4OBpDYdFKKkU7trLVUbox2bWg7zDcFjvFo79U/m9r0r/FJnhX6O6FbWK//7aF34SOLLGo9CD1Wdpn9/LP+yzfTipoP7XCep1H689kxKVoIGMpplTFNLaAyc10uE46r7LUqvVXDX8kA+LEbEWeG6OPR2VWXClx/bqWIy+pU4mZdrVSAQ47Kgc8wjpMeGIyK2JUHMRWrF25n/CC31W1Q5ctMnkC3ctKUNTir4w6AlSmS7Sw4cSMXN3w14dPn5zxhwRB7hFtUIoZgCxlZ1JWDTpjtVxndmgnZqT5acjOYJ1ECdOKIK5NqlUkKuawiaT0/d7rUAwVNKAIVTJuuhs57FP+xxO/D30afj4xiV8f/Dn56RqDQKRYquCUKVikq7umZjRfB+VHllHx8JKl4wGcmIhMmRKFTIQ96gjm5UgAJ/ANViGX+Ju50Anod0gyWouv49znhZqXM1oKUAF+G+VVgaY7Sb67rG6dRW99DL+/bgqoRaBtG5F7oT+U4vlPrg6auATONRNu27Hir1cQRHKfHR3ffuCBV1Yzx7cT29W9/COW+joL8i9AiNuUw1jf40wuAWq6s/JvxGxfr/HOqipZN2Ee8rd9x9qipt5eK3k/zj+AlH9AhQTtPzdaNEJeKNy3g/8qAGYqe6kZyjQjARywGH0LYBR0G6NSmVYszbGXCNuaN7tjjGF5AO77RQBZoSkJJtJ8SjBkTZWIBYkC8xmPWIecZADiDh1bz4dyUSKyn+txLxoDKWKuMA8CYLZbXcsc2m6sSbfJU7XIeR786ZyOXw85ZL99iL9NP0n3rNWFdv1nXBdNS9Stt4Tqv2HQYbddxm0Q4IZnyIBMO81OY8P5O0JDMtIPBTlxwgMrk6qiYRwKS1srUiLJQFrMYI7A1hD5ohF1A3NKmAB1QhYuE+ExbDhQ+NOcGphRl842fymWjlLu5KAfQqIkG7bLp8Wgv/BFdXf5KxmuxJa3V1htO0kcXLG2ScL/XPPl0sK3D//xY7bf3rS6dywxDvqxn/cQqpe141K+PY/xey34yxCINaa2+K8i9B2ze+WS53pojL4U7WuBhzLt3yQuXgFcRm7aDQnp9zYOW2Fg4ItI30f45vPr36OARRkrhGNFEQX++PoEblMQLn8siwH51OTzwegq6tdqASXtY2qeCEhsTTzNrn1TqnhQ6odcxfBW3H5F/ESaJjs6L0crmVlEIJcmY8qI2pS8cTOtoCenaA46TILPlSImSddecwDaqXCY5cotShZATwAajK59Nb8qX2koGJO0KJh5TAn6pFz6AEw4R3jAlOON1pFyEzM+t2ymdkWw1MymeZbrKerHbfklqVhZwMXZm4JDMOJj2p8Pf0x8nPxz+AD+eOL3Q9HZxreWPQbQMDNSMWbtpA2EAzYmN0xTMJefFTBHRbewQL2rTjnLuZZkjAgUp8mqe33wvCyH0i63KDGbKV0cyw/y5dn/wjr3K895zxi5xSba9fPBSz7EJj6+uzKUomyiu1rKsnf/+kmXq2vgRBSRl5ZQtci32RkRiSr9+vcMqCek+NWF2rBMtvXbXXsPDLrNUNSLvpc/d8SgAtEudZb79ZeM6NtY7j+80cQKpSzTo+8p/qI+UftulAa6niZddoxbNhQKc8i+yC1+AOG916OH3Xrg1kxACBdYj71eOqoyTRdFdl9T3F90KLcm5jULgLgFzCOXIE3O1OvqTpLukHl1oArC8CiZlgigCxgDZpmvIKTJyYwA04qyynompfbChkvTo9NVvTsC17sufAyj1r/llkggc/QByb2VMlZpt3AAbO9f0/sxfdqYU2M6pU/gMDzEKfeQU6GOZ0Bztz4CiFNruBEDkCqS0jDV1u85MRBP9e4HWNHSCfjONI8Ysp1lgwYaI47o5NMEHOblKbeq1UyAniFBn9UOBh7Cm09A0GGRby5EiEUGX4nToKgwrUEXeUSMykiTTI3hENn+Bt6+5YgaErJvJMpIuv19AX96B6VCF2IwWBv8ctn2jYqMCRzClIytQyR28BVj9fZCNEGUibm0+6xkWiP7J1fQo5WgSgdJk+AK087XHb1YYe0stvsGA4r/ByzFNlGRoPgV49U/ISo9d52Br1TOXo4aT/wz0asZqPlWz3v9YLMCvn/467v2f3q55kLZfKvaB+FdnY0Xk6K10ebOxbhTuQ97sVuaRz5HwI6BG4Q3r9HuiybeeerC3Nk3AfdN70dgtRM6sHW3amEJfCSqvYmHPYee9zdGX+om01h10dzdHJPIUDUBhBNHqroB6XpWcJdA+nVdG6yUsge5Ex7B0ZJAKeJYa64M4KSGUWw3qPcBzmS7ckCeAYNyRJfwNV1J1fsKRVp9Fj6kP4/5NPw8NYlfAzj488QvCQy1N3COKO7Kz+gSbmk0eGZsY56S5hYFLAAujIOvDg0KP2FhmsDozLx7h2D2r5Ofh52H/njyhP596OOJz0MzyksFFWg6cPSxIWkK5BiACZ+Yw/UQM/8KQFSzq2vQMngJgnSMBwH69IRX3MO6ObZaHFG4w0hy+qsxbeobm0WUDmRFtDeFrzKTm3FnbPQXaQ/hkXjjc1Ixd6xX5/H56roMtB4bxaXuL/0rtPbtlWX2BFYPSS8WRtzVe3ajBK/5xPd7nGCz43zBMqHhdf47jJjXuMJJB4xZbAsTUiQ6aqu34jnzYSOCeOamY1enA0UQcWMXcc/P8P6nHprpngDO1GFBYazy4Rps30vMN3GbZ+kmrWtLcuLQo5dHmqgYium5CAuN4YVfSyCihejSa4jt1GQzmAt/vygRXKlrNmWJk2QMtWWAPSd0sgpDa5F+vGt4dYwPARxPtqgoEnzAUNFIRvsXeMqV/r20mgdt8nSHFPnNaSeSOC3lxAd5jHHQor3S/xjjv50Y0OchA/71hJz/fpQlzqzvMycGbIwxn2ckFnotW7qVjg/Nk3O6TgBuQ+AJ/qfGE+cJlxRuL0VkgWeKdgI15aY9ZDtdGTIr79PnYRa19Fw65aHbnqz63VvasZeW4IRNHeABTukJfXDUORKaSsuVxCpV3MEGPve4+0pfBh4jS1hYpHRLB+3H4+PXfNJTE3L36PnLY0zNn9NE/HsA5B+iE3+O+R96QEs5BcX0BNjnPCeEYTDOOSk8bDwmT2gyy2YHV5qGpzAcD5oZHHq6P8APs98HbIquI4qPEpN6ynFqRh8AcHge+ZOgjaHS8elOPGBHdB8Pyr9zuoz6iGpoqzNn+pfLqEWG8D8WTtRPsFhepZALYDMF84G77ySucl3csdxrnNsSE1R1tEFONj9Pz9NinvmJpWeqGFw1vCv6ifq8YEJ6Rw9lWd3NunJFLq8El3JHkgGgfGF31Cu3v8M627Tpm87+1ZN2o2n/0Detf/9qbybm/cO01pdEzT9aGGxBuFrAyCa2G+Ktk3YZZJotb+RqCMJeqFlx6WP74X5/Zt9UeGSM0cAoOkzeV5XVE12RUB7qupQB2YFK1bDc/aBxW6+mpxM6lWfCUTFTiLjdqju+R+mFkZaLqSgkJelDnNlXVgQ/AwusHQ+XlntEfUhS9ncKEVzIg+RU9ISq5Zkezr2TnIFUX9dZ5XyrH1yKpaBZZ+48ezsseUc8JNY/cQOvzD1XtrnhIrn008wOP4gU+aKPK+61IjXb9LmN33QpMZPwbtoNeXxacZP0AfphE/qYEvEcmtB4ambpX5XATu0hRH5QF6ZAAxFdgJG+BKKEygBmACVg6GDML3OyZgbBS69G5kms25I4qeiibQptMQlhhsDvpdhIeo28nrQDI7jeKWyM404QsYBr/bmkZ67x/8l180519MXfv/IB+a8aqegmU6V6r/rOxXL213D7trpOJm1FAwLTi/a/Xh9HOIq8w+AgJzSK+NDtMMlmWG+e88VC6oUZNnq7c7zizhvhvIwzkvfit85MmxRv7snrcF4e1oLkMiToEYkRdd7ylbqQXYur3oVRfvkwIAboWYJZkY5RXGZTGzbJz20flSajUA1eb1IhPgkVsiumTQNdT/hPhTV6gfu34Lx0yp2QiU4+hGl8Qg8HoecAlOWec+W0nHU16+jlQW6FvmZy/I6szgi7ibO8UvSQZy5yKorgZKfKnHSPuWOBrDTWUKtDpKY0IIBAWhfiUUw/QgyVCxkaHAHirJJ4sbOzXBesuqCLK7QGsNHJ9grZ1VR3ZhaiE1YVe4LVGmlP/Xo4wB8OEP/+MMlDp8Z2aiqxHzSa2fCsAeLGaZjyCJe+aQn7tQ9plhUam+8+s4JzkhWCID3bp4lMKJq0AY8TFXwkt+NVjO2UuU0k0wRSVsWBEfACWZTL6I3qcz21d+Dln3HX7YeVO/JFmNV6XTGm19uu+I3M6ccsgXh77lqRUHnI9Qkqj7nAlL28y8uILO4J/sPU9dumW75m1Zv2XyeeG3H4l3nq9odfpxzHWPmV+OqHvV6tZ9mNR6vj0PJ7Jgh6fjnlHkOT9VLqam+s6mPqDQ2pTn8oOiq23lBGM46F5V1HE1oLCrsoFXwZbrfM44QFouNqueJJWqnQVgZ+DzR3zsXAZMHqTk0AD3EOOMCTgD8HNPxfTwwE5tPxh0upB1KCVoptPFOeVQKzwp4gi6qWRKTFZXQQo/wmcVPHPAPvUBNJ7hJljEgBUzIkABJe8QdHhtIFpwtrgTCPULSG5oGysq3K3LQpnVoJU3He5URH/0ralSGt58aLTR5VYTPV2JnOWOarFdJsEmSUyLhrIczdDybi4Ulm9iC0gBEcUPmYpMVlypoJigmWmtbGBCieWZUOM/ejYrpDgQiEWkCU+stWDz2y2qJrD88Q/G1F7IsjaG6Aw/Jp7xPemGRGhpYwGRXj4C/G+vfHeYvrVeOcuIal3lCRPpuX071e69ttfB8rILsXg7udWG0BG2USAIUDxHb6snTvk9k/2wZZdWoWtH1ZmtvPbfvvHm1ib29+0ZX+Il7kb1xSKW/FnYkBnNeT1awXQIl3ZtDLXz3/fgOrBjDSGM83kXpMeZj2oZG0xVBuqGU4VCRfjD4ZTRd4esm7jZE8SEE+MzI3qy7fNOd+WjFoS01+xAtIMuyiXCGLagMlNdastRKjV8V3MazhIEIVdBA6tCPkRwVfBRMUKqFgM0FY2+Lubpla3as9y8SNfZxXUokO2aGXedqh8Y3vR67hl8CYjTjMAEyXA1ZsILVNpjNIxXdet14ZlybbNiiwl/hHS1YFlvQYP90k/WkA8Hi6pD/px5m2SHhB478kz3MWF95U+jpFjYcQXTag1dSai1FCRE7lYIyMUnGZwanmDJsra1Fm8zjjRYPOO2/aNG/MIdo5pjEaOu8rD/nL6/VuvTsRr/fUHxfJceFCljHp19f9F9nQ0RZTPqjr/+5Pv0qx3Y0mZjjtLeVsp7wQYltgcrgNV6VX1aNU8SU3rrrjOjervPW7fFB9ng0LANRShvD0Fe+Uv2hAufUCqzO5aYysVYnGpm9kUIwr3JLVnWvJeVbiT7lJ7pGPDW7kP1mnup7ghEEjDkDaB6kKTih7/21CI40AWvMIhZtUKVNfiUbQITsrv8aR5ZOJzBBDW7CR8IZwHVFxFIloDTEhgePUBCcJ+iOhhPZYFuoWASjugxH4l9kTTqcMsEzlqipxmi7IjEc4MIvNzWj+zbRI9uNR9pN6j3qFUVh/k008zqPCFCtKbNN2w12lWn1LCBEADBj1agPcC2ba9vFG2BcDC3CuzLeOKYptDegq11rZ02A6fOhDkjQHAXxMEHTDYHbR3sS218OyNmtMKU+0hU0Xm5zMXcS4ciIMM1BZOSirL1RNBKn4lno9oyr6jZ8BA7DIrym4b30dKzZLR0wItoQicyPnBlYEKeZuXxfYVmVJoEylKw/Z7m7c6m9ftwDli435cpGsFO4WRDEvA30njrKg7CgLrh5Rr3r7Fklju1md2/71pLpmtgFs+rtKPDUz/WJWb3GA2L9bUHr+ASBwTHVlu4z8P/H+ilovUXJmFqdAV73qRVGVJ34zTujdHLyfX/l7MeXYyq+wfgjmyWs6NSTqE3m8C6nFxPmLo5KYKzK7WuWtKogwJxIxDw1roDSsSDOjKqC21tzIWVIB9cY4OglOrZPGCfr0c+hwGPA0APbhMnLS5SCHmCp8QgQFVgLYM1glGZy1ekj2DUDwYvIyF4wCOamPuRxoEwBlxe9u+lEz6Nlr3jTmuWKuJSlDLZp2J/gIYlHFmTYfIYlrhP6ueYTzZqej5cpei5yVMLNUyWbU5jJRmPpFB82mzGwOA/zBMcyys2QuXY7rGDbdTyADmd2hN0lSVaOo3CFavCuK9WOBng2DlWhkaeKgrCpBEx6ucvogBFSQzFqCK8rxhqcIq9zuZtHv3kW78OiEmC4AaTrnb5Lya676MoYyXbGNIsf81z9v0+7GQyxVkP0Rhk71XhJgTUM35TpfsAeWlbz9HuL1ivqNPd6Nl9Ye1yS/WKob6pfuCV3+iYxXJxRdOS7hJZbI2ndbMYvjpzbHezizgAiH3Bu89rftg7SXQMtzw5hYwXx6hzzFqoQQ6CpORzp6CagMZTQnSkaf+EsiG3F51OxhHbYo1RbtfTPtTft71YwJxRTDT1XWxijVyTaGo2LkkFw+XeeYDzeAPkDyeMqA84Gs6R8ufdIiCorw6TW1oGFDFFRGj8NC0hLigJ5KupFCvxYhcpQzowpEZKhipMLZFqGVDNFXFYEMTQ3ZGda3dVhDA7SQLR9MYfXSMAnumU/uQnSCGBPxup073+pUKIuvEwgAQVKiRjUqnFG9DyASuSAAzAfHnwck/vwEpn59wOEfv90frZ1FkDIiASYaVjgRheuC/gZYkRhAhDoKCiS98gVjdmG3uKej2Ug5o4iKCHJkPd9U+9pMTUgaZYOlmi2PxsBF+pvJyBL92/lqKkVK61jaG1+88GhWPkgDnkHz1/XHX16bGfrXN/+jS2nS33h0JVU9wDZ+kJGSoT9WBi55gHCdkEOPrE11AYJ3tndj6BNuES6mNU8n4Bd2mabKJrD3R4WRg3IOSOltF/QDYyf9mgTOCEnrAxlcoA7VHmijqoZccdbVnwKSJV0i7D7fxymUuMpSaiSF38MY5qSKB0educ6C2UjKS7Oj4NIARgWRn+YQhsOjpiFxEEP8nfQpKoVH4OIzMYe0NRHKl9nTZ4T0PcCHDRNO+QlX2KqSu+9BHad8IJHIaR7emyF8AOrscCNk6co3ERgOA7OZEglyns/j4CA1XZEJTbr7/zT9cH4++H/9wv946L//xq8Pfjg/YG44oRleL+mETuqnDZ+r9woTfPcnQfJQtiqOLYs+T2Y2aO7u0wUcwBjj30NDGC7zAHky4Pq0qNh8CaEZtN+YA7Ba5CQVdY2IpFsHYUMwaHohD1GjPGjj03VEuwMXyShgNKHDcTCYJKb8KZ80GB9qBDMPZZrkdpAapOQkI4v6dP0xRqE3F2H/sIfTHVELUJBRJMdvPFN1DajEEGWpLbyWqxVv1DnlD88ieucGnRn5PDwqiw8HCR8AbUI2x8gjJSUaTadFqre2bk1Bdb/TTir9IE668YFZqj8RNesdgj4OuWt6wqGsqFm7s+m6bG3ffo20lC4aXgyjl3EPcD6w1HCSg0F4fi6pE14Bx8bHbD0qn/az9LzIM2hEd/G9VMQYvO7oIexYh0r6aTNuWuHVNl0Vv/un0X+RH8GOYla//P3lUfV7i1vQG+H5Vy8tKEO4CAwUqpCfJGSWAbkhyE2gVeAWqVXnOk2tYCGp6IatUOLQkfW9UGuVRCBUY3GYtx8JQY6ZbBiVwRFoYRpXNxfEjf6S3TBaZZPRjQoVIGkkhzybRllPP77p0wuwIFoJs7D7eB3TSrBsPRZK5sUSCnWSK26CTsNDwYNowIdCJecgzzlnAgiyWmQzvh4tFdQyXnZfJb2i9a3VpAA8PGLIRWESU/KIVAutCmo/YBJzLfPM7Nssm1DCbykQyo0RFIUu1y6EEI3bHIH2GkJXgp6Vq7RPzb0MtWqqIkRgTaaaWp38CCapMp53Mnj6E6FDl51FkJoZmlLvCPCEggUTVJMYMmiGGVU/tLIwALjTxFH1ac1xMrQoT2gmDlIkB2VJRXo1vmrtmAO5bq2MRYrlzmXaiRNBNlWkk0wFui3X1ytNbbwhpLfBCP2HI0ukvQUupM3fcR0r6gDeVNX8aql5V0ba3L8oKOTB8Wpie1N/vVj1M5I3ksqnf4Mc5PyuY104yXakk0m/57mWN3Mb0jVcdN0GbCzM8YID7gP5KkDQMx+nupr2Ex2AwXYEw7eJuHvGC6eBV/ZijXxe5z2lUVkkAlweZTBnBPwyRWVBozW7ZTvmUgSrKNuSSFGkA+kkPOVZD1rEMJajuX8eVJXaNMq+Diuh/PwSokF1FKnaO5eHtCxxK5DuUZUnhuYEzeynxgdJRc02AML0E6RxVmYzmkkpg+3WlFNbzD41/WpUV7eYxYzYEhrDXTxnB2aFW9sNkzihA4m6Dazca3fHyPokRs6ih1poeLmUa8pX/TXz6RVTRivgWPwvuhc+kcpj2GFT63hle9YcNad71iWsaY4InSihuWlQYePO2sbUhFJUeCDz6TMHStNZWPyahwmXjC9k/ZQpTbdCy4JBFesP/URS1BtRoklji7VoHStsv3hpBGErY3JalSywPcOotGMk+X+Z7/p9GG3pWXW17oyNV+yMoCAG7oeuDKkM3LylSb3KgJ7shsaRWzNr1GT3zG1syvtqu1B3Xwa6MwIsuVH/ZJy8VS36718ldv6u3t2l2bGRe+z4q2f8rmC+lYEbRSMOeM1NfQeQkHa/N1lctsvSS2x/SuxNpofGF6K4LeV6KSRk0YkSg3M7ENqW31+aeN3molpT1v0ufLTRUF85IfkoXUzb5vZcoqBrlAEjYcJpyACr0g1bzRn7MHodaFF5h/0Wj3x/hifdLR8r46wEpVdJn2v+soOtq/oV3t1OUbUH9GwpxHpOvyHTOyskxsyI6qBVD88FWpI/p3oL3V0sA0sj6GOWKlWjbZIfUeBIQV+tCGYJUHKU4InJnpHMGJnCHZgEOmeg88HeWBnDIciawFN+i4lv1KUyCZ+nAGeDVADmjBIqUlPWoswo1wSWbktF1EgUSs10oTyeCzrffULtbYhnN9SgtLli3YIGPOBuQH5JaokcuNCm/yH/ud5ehRPe1Oi4xad58YjBlzTWnlqr1S+jauu5ST0sNysNLM9g/e64iJGu1bCr3GznUUk4Bkites0ldPxvXipuxxba2qPp7lf7doJ8TZdTu8FG94hsFcK14p9qXv2ysXJ3c/r9aAOE78Z3owwtfn6dbNFrJJ41qx1xvNqWJ0109zqsSwzwZbf3+j7Z5E1VFc3i/CeHDBsya05C86UjcKsGbgnftM1k9USgaqVuc29fVrCfVgbdzCNWWdZaiMTzPJ0YE+egCX4YgWmw3zOCZrUF7dKAOWt47wK3GeWQ1mSiFVYWDyzpCOEZeRwlQYc4RIBPWwbKW+H3Wkbx8u1aik3NxFhmrLtFHZo8RikMwhYxWkSjyEFokGdN08sfG6u/75SU05SwVKZ0m8xAqqoJJZDgmyBkewRekNZ4JkXRENjTmohH45Vk/7XMys44iY+EQlvlv8LTaMwDo5Eq/6uCFeszEtZJI7ngLe7xVm+8hbe//861K9E7f8sX5h7+3Wf6C+9+fd3rOFMAEPXS/NeCj0sxjC8PXOmy9IOXN23zaXLZF3q8O/B/MfpCrtc4v/4RtZoqennG8u2vDJEV9Vz3d8kL9hxLYiMJdMejQZUzyCwD0VAaL0CYl5NwTQcA8IwmID19l5HhrrzZYM37IlaumMQ2G2PGe5W+tivm8YQMplYGopV8bW6f6QwnogUigGy9sYu3/JUSTHVls8Sv9gKAmJXtmmeqQhFYA2OmLySsrATmDIRBT+ghflI25cBjjDjbkiKmzyn3yH9Y8c431WfXnS0hY3HrSRo8ZQybmqhDNQpbJwLCSvmV9MxAqw2lnsey1f+tZfHgtVwy/LI1sSBXTaqPEl2qaoRVrM8Nq3thVClZ/2S4Gqmsqh+baBvkqIqwmgAfjN6+VYUczAJ7M/0FKB0r4rUO+5g63b07ABiNhk8jppwwLeV6Qkc0S40wWpKWcRE75IVqXDk271HTaVp1W2H+KM8Q/pLVC6EM0Hi7B0ST1cAXrvkVw7krjj2GsjtRwybhhfy+QgIqSZhnKvrofKGV6ppktFNF/nOJVPQA3l5HLHktktC+LCwus52CtV6Nx/2FyKHeMFFib4D0j64LuW9c9RZvt25eU8iOPpev6j8krjyaGd6kqmufszWGkstlDHXZTwKfjGD49HskXkaaInSlWHw28duGur0Dy4i5qefoKewEFKhFf0iJpVZ6bagLpwKxSJgvDd9+ApJvt2owU+0KxpTRrjNFReaPjAoLy5HIoyT19HnYkDCnAxgcBsIxSM9i5xqnNDCmTneDHcZc64hUc3fABmuzWg2Nt2cwnLqsIEI0XbCakBOO6Evd040IJQDRHJ59chLITla4HcIK1CkJHSRUhmXGMW52HrIk9woiahUHIHgEPKBSaZEUTC8abHpOS4tU9ElJz1VS6FbHm4ayM+bI5ikLVQg2agV/xiBnybhROhOKDOInYfCh5H18EqvdSgXAaPTi7qsXmhTtAY2pnWxkchkSLlErijT0TZNXHQQCdDojoZQYke8PJ/l9p5XbRWYZQpTfkVgbCcDzMCwXehgQF/X0xV22a+hL3pc04oo1BqsbdV8qpsqGNSWSx9IBN6bOUjav1N7YyhpR3P3WNvybl3oOKizu3UVwVFn0XMpw2/AfM/pd7fLCgna8qCk1/M4qszS+zPZLG3+Pf+fuBSwWgczKaB5WvezUK1vTBQ6m0tQnPB7zrMrIxEYTSn0ZV/Gr1YmjiUiKMIBh1tFNMw3Vw8bTZycTe/3QIRjN++DBC4qJqLRQcGZNXNHUEkCEkAevdIlwTxnlEFxjZNlVTHeLgpZ80B7AD0LD5ufTZ/Y9GTCOIdhkBTletZL8ZKm3KQhto5DcaEX/U/0HLDhmZqCkU1YfKrCLPANzjbgaR7DCXSJSlct3XfwSOYgU/CCPyLE51gYJwBFcTsgymACA6B0VPO6icO0COoVnHu/o4GUYnsE/nhKBwbAs2I9DorkQjNoIksYsueX5VArZ1TsM/SBWrY/WiUMdWMPIzrnRHgv0OaNnY4424yyckUZUiFn/N6Hw4VHiMzWkMAgoadR2V+RZwNACsJrg1NYZtnX7OxfJ6KamIpi5FJfkbO0bt31TAnr2FOftc9q5szZz4eW9QSeLePKP7fnIFQYkRlzzTQ8HloY7AzapcJVbadHNRkjasgWthOQMh1DepdZhvwDYa/PKnw4BmNDDLi2OeqfbJJGKKECjbay8mehaxNY0e3Hd53b8rX5Le8nqTvTgMBNsBslqEicg4iGT3GAH4fIwzKb8yOmAQVa1T3+4STrh3RFzGZIBrQwDMKfM7DiOOaOzaCp+UeKut2kni2S+HusfXs0Ie0p5TuaBj/vDy/9pPsJ7NgXASDe465ExxysZcqRivQJoHdDQITxoPAamwzWokbHzISM4xlj6BfH0Oacfj2POGQ2ozEaXFuGZ0IQADgumPKGjUg06yRCl8e0tHdrxUAhnnSumznpKJA5xj6kS8RCij3Yk6TAyRzzV1J12S0cOzqhN0zGJMpph+lNCZuU4zQ75ue3XSr3+fSACkA0PE8CTchtwo7l+OD5gAE7o0zCJ/zbt3w/8ODGk//WQuX888b8+8HM85pwBVfd5JPlJHI7HRODdUz6hIzy6SCB5Qp0c+FCF36Vtk52/55A7TgeAxxiHFDw/UosdGU1oJHwScBv7ugUhifiXPdxPh0TNcPjpwLCfPicUtc6DF0UafaRAYOMfmXAE69CUGWW4w0LiQXUkVuxMlLKacX8fmUitqJCetY3x/Ll0qo26Nqmzn7tSZDft4V003n6FkbHjimHp3osl3a+GIl9jI2pM+/a/yrGIF9ZiqSjP7PsXRryzrpPfe7bu731dAigD2na+fPPt3RSxuMz2D3n5n+sVs0ztrNlBKOCbqYGSEGTHRovFo5cuJgUIGDUv4hDgqi323N1d84y7g7Qi1UR44y/+y2szJLZ1qKyi3nZJXjkgvhsfIRqrVlkoQWofV9xpSP8TKSGqzXlVcgijsQvDmlmHomh6yntaloyO6LfLNoWIumNsXn3EWWTrJYwb51g8Wsi4RogZ4BfmP4sGF7GWZXXBo8oonm0Ix3eSQFUgxEYzUGsG1+0AiaMCiSkfoBxGmXhGUQvozFK9MAcH3Thcok6FXWI49JMYDjgsoz0z2Q8AD0tNhRQ0CwnPvWwy6Oi2M7lzZkhDLhhpGKKPPMuB1AiChYx0OKuskmU+1J2kCUnPeUoR+wxa+C78G6N4KR/1alP1/60AIZRD4qsoi9cH/v2rdLt/9KO/fkswz32JAkf6lkHflMe/4tFM7pLXu1V+dZW9e23Bo/VaEtBLN/E2uHa7SXV4vDAHhNivG76qW72t4OuRf3O5BHLU8xFBwYFIKHEDLyNAqKIl+zQFABMe9mck76rk7CiO258s399tJMFPrxILtS8lHvrTWE1+NUduEb6RmhEjjyNBLEFQ7Em+fZvDdp1HdiANXIzZTCeLvbUuEUaADc7IKwkPzJQrz7NlWWaFHhd5I100Em/ErbDx6B5oe0KKKAovsrL5XA1dsEuPFqMPRSuV5AKa9ucoFtywaQPbwC6xFq2pv7mOqB6afmlGrGBVPgWQuTwMtMR5Uh+uT8qpxySMbvZDmu5RejQ75rQPwcvBwOrMABgYreXLuk0khGR4M1T+fA/5HdPrGjFwiZMygjSLsLjNHAGZzu7SXOJ/DXyWdA9nIU2UqAIWc798d1lduFgG7+MEutAdalJQeNmhLf1k3yHfP79etx1quft3rpYi/4j7k3dVEojOxS+PBzDeFWz7inlJsu3pO2vOU7TufK/P9kwyfXln0JK09ud2/25f3LTs/jaRfl3uf3td47y/vLmMgDRNM74iCmVBr6vMMF6uAi6tHpQjvDx1Kz7s8oSc9RjD3R1yFylWtkDkzt0gjnx8TO2dPsE95UkAMHy3iMNcladTbpnLlg4DnFgnVhIrvYnVm84UsEC28NPIWWuL/ImMcJa7pnkoKxok1rAxZ1a1wvh7X1VZgWNrnDm522bGA8bLaS9Jf2Gi6kEzb4sAD+vxtNy6vsXkxhHgrtGcHkk6NxppyVAcMmD8/GfqpKV/RHDIIQ7yk/NxSgPT8POpCZwDH8/MMNyt26yHlUF9mkZZegkotdba4icE0pPpuModiYRAwGb0aookxxz3Ff40hXiJbctgw6VRZScKjaxpC0SKvOBhk6UFlPpy0a/dlcSdeluHtBKr0T+MG+MOWdMHyvcjEwbgjVa0kIdXBfWGb6zJ58ZdjYYvrm+Y0l9BHP/nV6zMHrPxV4YH25KM28MWvgqvRXkAgPNFvyauPpbavF14LNgX2TywuXMwzG9WdR/NCquIgDbAqxqLIkOXOurY92+TJmq6IeitiKMaFrIIOinVriUX0ET2nahev4hHBRbRn/QkJY0Mm2V7+VE6dfDEpWQVv1BGgGhCVqprREcMZdXLbNGAOaenu4KcUOReozc0Zl3NKmeEo5DVMIJ5vgIX6t1k/hDf2p6BIdx2tJrPKm9IbbiAiwuP/nKNJbXrth9P8xpcYQi1GUJEB9eyo7ePEx5JbqWlKjYr2/0YO6qvKy4FCe1i0l1+xLbK0nQQokqJGNh09ipmm22X6bSAxBUYRXnGZnrOlIvO5GySPBGpaFcrBMZ1WcyUgiZMo2TUdBqdkBtgZlnZv8Psc+VW3fPWQnYV8L7779Ke3+zd9WKk1Pdm6a5a7ZfVQ7it2P5tM5G3YWYX/RKbDlLff8Og3wZiR8OE94MNc/oyxLq18g3R6tnCkuq367GxvZ1IaQVefPFSd1/sprbzIAD1gYzDCQtHd8rMG2/aHyvNuu09uruKYvO9znuXqHbEgVFxWOVBzZtZ+kWcm9cw5FTcNFEVJGJ2DtySqa6renlGfcie4Oul1ODq26zmCWxnLE3+IDwBzMzy4GKeqVnxSsuECjIqwFjgtQm/ZPfc0QePhTAUrMHtjLa65KW559ngprB/cd1125jR9jlLfzfws9cCS1PGbrr57UxeF7qdEI3PoKLagT0HLRhuLaxQOHjqpAAj8FEKYR/K5IQcosGoOYzRQuLItlinVQEXpBchVcNIc4/pz3QM7OvW+ztDz1B2T1dJdO9825rCYFlnMiOfOEOMlJtkpBdq9wGE/1AQMHUWFOj23sjTDRBqQydOTWzZUBomNwN66NquVwl4osP6Nr4ZmYQ7lKt6+Q0JeQtk7dyWjb9dJ36byO2TOw+Bjj6Ku3Vcr7/x6E5Pf4+t3OCPFzPuL1NvgJaENe1NiV3D26fXemgNIt1Mjw16VFWFJi/gyWVwl+Q64WWx7uNUvg51Bto69YwAyhziLFE/w5LI7Oc0V+tsrN2u2nhz2/kQWD2ePZr7tho3iCNm1lRyufmLyS2wdL0aVGou3FYoeHTUkMrAPiaTCw1Xyl5lpcQBwrABg6AALKNL1WiKMkJKeygwaZe2qJWENRXdW7NTbij4dgPT7utz3biC0cilLHNLSsyAaO1PYH9SVLfOWAnaunn9RC/I55eXiGilg10tCVTBsjtJGy5OuemH83m4uR2O3yYTzPk8cJSCnk9R2pSf8FGegPP0xNjNKFd5vLOPTMZHZ+GIMK1QZuinONi5n10CU56s2kLPGMAko51DwO8505BTIdkpKIKKLNqT+ZWh7Tx6VmsxYKFbyaklVcX5zE0z0jV2zxN7p3hziL2kdL+5llAvQvuKGb7GYqay/z1XufI0ZjW7YopYx3IfJ1/H/zqsePfS3ZpS2c/OgZasej/QrrlRmq/COutndLjP66uZATRJTwhFYEMhv7mCSzRTW6PVeyV6RGSp1vFGqtt7JF+TI9ABvS0Oo8PeuVJaWXWicTUv1mpANjIUPQNGmWT+N47/13Pf42Ew4tlGU6HqVj2vF/JbYEAUMcDG8b2QiHDfG+m5gJLxAczMbo4nZsD+dDezDuZ3aNDGGPN5LqVo2wlFAxCmaA3k2S4TuU/yDoMEmlzCeOf1lWOfZNYcAevwbA8WSHbV/2IlyxsbIfCXE3Hdr71Uv2XP2NLyyjxwm0SGhSUnIgD94Xoe+JiTk8+BQ3wIvwzjWYGYgTyEOmn29KeRRoPLIi3PwGE4vVoOxKLmsmQCY8cmetn7Vu06ldk0opiFZXIpYtGGODcOkzmxKBlPJy1YekQZbEGHb3QpSU4O9DIgAlSIZNGxkntLiv/zK9ah/8kXg+DtZRf5jri/f3EbG5NfbAc/lnEUFe7au7ZHXDRrZT3ouC4ORko54lQ0QtJeahQs5QUaiCaUZgRM7sQws1m+5a6Y0UU/Uvl1ATjMwp6peq9d/DOsPROeVlDmmTXry6aua2wTpB80Ae5+oiBvicGIHVOlt0Y5mPFSziKW7knLwisq1gMBeBIW8bappChSC5jH8t0SxSdp5y7Zg+j2nbuWtRe7cliIs+gnRGGAJytLQtkMxomTMsU4841VDXWtz97VIgGafcpUhKs7bRrg2kf1GBZsbkKhxTxgoVCfVAwghwQOx/yAnz5IcnhEl9POOfnwQUKm6adrhvsMdsTCcI3R3MrwVfK4IgBJGcUQi2M5yJvonSKq+J9l8264NA0TinGeySKBLHSe2Pn5hWX2R1Cg8nR4CbKj1DoBBMyTb39Cw4zk3tXX3X8M21X4oF4zm1KlU0QcJCc0Xf/dPhyaSO7lRPAvc/UYjByOAxyOP1vTz+nn0RCzQGO8/cxUa0RRw71YdmTCfEQWvYSi/CpX3cmbF4LP3u7lw+xZn5xBXbHIDotZHM8o9AINkXTRHVM89WTab6vQjQFuIwkgaLa4Wdc82c3N+Nui20zo5lGZ9tJccd0Zi1inId9YtKTbjIDKs23h1/orEQb2q0T5EoOu/mSlzcUgvqBCAIS14I3hDgrA+a7a2Qy5yzDdWe/wXqxXq+Hm8UMZ4+8UeewP+R6p6Muz4nHE6IZcsXDOpGW3dcFgYaC3S1cn5F/o7FfWfP+2Hp81L9r0CPogznaSpBmrjuQLgG9UNCs2mVwU8OXQ9i3W5fMUFSpWPjo7/N3VMcsDRISyKQ8hobNi7ZjuxIYOaKFek6SM1IygBQc4Igwvyhw53746f1qM46Z8264IE7d601VJKuyHauzAaji1r+TfiBaN69lWh6WOENqEHINoIZ8KVLwoGqUXuIRgNJVywiunmFUcOXY3vjLy8/xM2CAm69nVMGCHCMspU0zSyr/ZiVoSLXXb1FjjnJNjLm4SXx0gHF4CpJpPlpbJNc2+LMv5tra+vrxFbfX9YKxNQJIMM4ggt/g/VVzda/UbvGMIrexL6o4ZrR2THHjDkfLb68ffw7jcnsNmVXWI3ur7xzc89x9eka7lkkCNspXIxct2ZuTKjr5V+kOK4jLR3bluCxtZa5/X59xdLRfzFztGEX/0iX19SP6Dt2oBGfDeiXMp60QTBc0tKWO9i3c6y69qhC2Kw7jmFv6zgkYBAPNiFGewp4ADTJ0u1XkMzyfaJq5GpAoWAlOfV3oxvxYMV1u+r0HO8r0jJZmhSjWg5GX8IfWC1JFUKiNllwaGbATG4BCeSD4YGIPR4vx6+aco0XhEKz8gNFbzRIU8dqpCHmPFvCwns+qih1RIgXXbmjuArEF6D0qMjE0yChV5r1Woz/ha0MYCqVTQ5NXKNISRRj4UcgAYtFrlVC2Td3jWKWkd6CmRrKJdIg3RJAac0KdgrjHCsRyHUmZJEgkwFTpuF8U5TkrjQNjpIUUEeYTzzTJyI6yKAf7CJSGll2VmxnLZhWlHBkZ3J7neKVbbbylzUCKsKd2OuaAEfNj9Icl23jHW2F12ln8Zht1b53b/2w/zq83cz5leV+yr66ZxvuXOeKtBs/7f24F+80oAgI10gO1oS/72QvOyaNyOoJ1S9ZuI9zeysMLXSO7KqGAxBICe9n0pUF9JznpC3NN3CuEtV/SSOJfOsuJD+VXCSz6T255dXzs3tv72VBecLVQJG26NOVjB/qqbxxp2vjpD9Fu21c1KmAISEknk9aXb6u/PvI0/7lTGwK4BNwASVS+YAPlyrLmC5RKD4UwkkzHRaWp1KDiUBMEsdbx4jpQ8qmVMtiAHAMe8JZ3ugllXCsh/VQAoAW49Xmfx0GCjkYI0wLPAtAHuJf8yCfT1fHR6Xt0ZyN5IpkiF6Yhg0zisQBtF6EsdnyKABs2zGevH4Jav3zZDRI1GiH0zqQTJQpHooVpbsuxTKhCKxHQoawfVQwR2qblMnCktAYhhZdsXpZ5DYRZt5Djr5been9iYzF02RI+pmNjqMthp/KOmr5loX2jW98eifrZHh9VJSeF9oZO/YYX3aFaYymbovMUD0hKo+Mz5BWc91rj/Sm78De68Ol1iUxv1Lv70rVP7hglun19irdBe2kuIb/9nvS7eMWoCrd6q5F4/c6wBdnGSGaiGthlVbrc6Lmo9cOkg6F9lkC+y6ts+aeoygNuVESDEqAyRfM4mpNo/aam3ZrqBQwGiXRKw/vm17/j0AG2jJp0gUg6Gi3/VHlbgHrX+9B1rAoRjjLg5DZbpZ1RAOw5sChpLvr6K5IhJSGayZRaFUAyq39S9eg4thBZJVv2ZEBbfTJ+LiC78PczTjuCm0rR/PSPha5XUvRMTtTCL7OmQoGkq8A7LSJmOdIxx0zZyVTMGvpch1f/I8LQwIWAWvbY26VuHIhUSXRuQxxWkRYzugZyKC3BSICdrEsRReR5r9daWyQp7vS1Rl0u9zY7boWumQgQ+FKJ8bGfZDSMGvFaPpYW8u+5RBmhyEqsNQTy8ss/+mvt9de2M9BL1D4y3StB2vdOgyVZPLsrstw8KN2okSmFTJSqWHthCHQBIc6x2hgzAOppJ47qLaVG/vHHWwdua9iLLY2ijp9vU6o/WOOLDNCDF4LlJLva0Fd8Tg0kuu9x6WJNaqyHJsvUcM+ouI8gF2DsYZM1XuZ65jIIUHbBib60PIjK4jWcuxXpqY2GpyKZNw6KPHPGuwl/BkFjMdYVZlGmzTBUgyiCs0lwIVRhOTIdVsd+SmqTRr6gLyejMG77eqFkchR1GpEJshW9KZ6dBkx6cIv+7dztVKVCND2wx79oWP+TMmuwKd071P2oZzlxoTCjiTBJNUDFc6vXA18IJZcOQa0g9VGpjrkpVjqU2B8UYOeedpFMKTvfs77MHMiW+qagJbUZIdEC0rBqVY6v3hgvPlg5BzwKGIyI1PbzKZpTJ+bTzRsLzutdY2gzELCt2q+KmDSfMFSjMJAUKK7yyNH7H0px6idFaVLtt01C4n/TFvreQiv0rJp1uYkbFlb6+mjstecBF4X3bTeX9Jma/r+OtBg68efpbAbi+jRPipTgKMgl4bBpld4jIIF86mQFKGWkOr1iCtnNReShfcTTb8n7XOHFVoPLWEuPvZhpEK8vknYlsFUGlZE71MOyrm/3VV7J7CVXAMM6wae1ikwY39Tx/3nz/mnq5E1bcNirhOGpc/HB69Couxxe1DBoWEFzb9540nDhe6CH+eQIZ4RABzHQTjTq/Id0yb9uTg3BqbQU8ZYyoGHJlg0Rxj3DWRVuWiA6qeUXg15m9cOv9oRpkAcFCNjZt9EK9fRr3pYi/ZqiUBeD0FviqQ7Bh0EKl62wT3/4uRD4nvM5vobwh58J/OqH2Wwathm/QzJ7Ps14qDgMQRYwMyPY5IX8JVyTWkxg8BmBOeBSBo1Aawxp/DVRp5USSSdXBdpGZQK9ipEEFFKqrOoNryjgyNiVNzG4gMiKKY1NvE25rl8wuOCUqI08ae2TUyO/tC1y/+gj4NWnwlU3duOwWtFYPBFSRXbupzbQbvjgyL590tshbvnpVzOOTtw/OUaVd+fZZ/+gKE46EVwS46lQt5Tb/N6G9LKMVQZVK/WXfp2/W5XaxQOptPFoJOKVSfTNZYkTGVgngqgOW6UlJUgHCzL+RI/9Gpy450xwEUmBPr7I0fl61p7fPy2objhAAZwq/quvWhQ2wSLKmvJyE31y70oFmYFzfsooikXeURqkWYYwYQwXVVC0PM5vo9DqRDMY3PgYVQVMW7SqMh3OGs9AwJhSyKBZsjfZF2rRg9i28Mj7PkN4o7UaambYkhmDN8Qa5nxXKKsuwaxO9PYS5lzcBkH83DTvbbsmFnZC7fiqpttRec2kIWjVVgoGllHmM0V1xQwbHPdkDMGvpJZk59DAb9mF2QPY5T49cH1Yye+ZD5coM8hc1+qTWZJyAu9mCtpHefGFkjOYQw8ITGK1eVCTdag2Ag4aScFkIgQDw6V8VvVqbQq5gUJkkyquTVm63zqXEciyCb7IMSi4mEGDJiyEb2FBWNytNSBtu+XqtYI84sC83rNN0CYO+3vNO/8xNGNmGId0HzTf9pU50XIchy4+YkZxzei7RSzWMdBR4EIK75iYuwkTZXW3Rnc+/mMN8BwukAZLzuQzANxDsolNfZrSgLsp2z17GYAIY7hOOFadpkA2cGnsNpoSDAdc0waq8cqi3E8qeftUgEbn3Cl0Exuxt4YhaBKjWpYpVTL5qUZ/6ZiWgojuc6MLcAZvtpuDupJ6BjRaSOysW1XzVlZ5yF4z2eDzsPF16lokzQKskirWaRZ4CPoUP4EM8wEFMYhI++PGEGOqVCwaHySiTPRGukorrkqI7dx4V53oBXTbwOP1/G346SP4e+OPUL0KWAeDRSBVbtL4IGGWcM9p24zB+VuQ8Un8svwUzbDmXThiiAX8eGQ7KpNgK3RMnNaFj4gEY+Nvw2/Qh/AvjN3VS/+H2G/4L+sPxPGJf0xVplTfweyTQgWSUjD16yt01hMPMwBl8fNgnpejFDrjLjGZ2nvPHccBJcthjyj/n58lpZv/pP544wys5lOzypD4yeqqWusJFjozPbWAKkE3wiLYN2WOT/auHg8wgvugXMeXn6fjxoMtmAj4LXhjvNbBnVT0cnl0vTsOT+sMtQph60WZkW8wD8EGR8zzdBYcNe7h/9jNbcsd5KZVp4dGCUN0a4zZv4OgKIqtocS1LfAuaHSQ1n/HJbjejVfILlzMAfuGFi88fFy3pb1z7aL8HPWrOGwCdNt2XNUz2KIJ/et1GUYt/G/m66yZ7/Av59laDlzaXkfo/oYAhgJFQE0PjeA3J/K9ey7heH7kjqsoF8awoiFQSVLUAVfTxzdV7Gmp+kKP7F1HH27IX0JrXIYQ7MWN6wno4tRFfYMcBQ2LQClQuhdOFAG3iBkGFO8dEQBsDSyjQxoC7l3GSw2lvrYoVyjhCL6MdPpsupOUoY5k7FQZa1OuKoQ9wRGusXLRQbWmqyG6ChFwul8GZGXKCZCzGl0Q30TGaqypzZquSpD0toZWItRhuThE8wjAH4SndB4loxw6nRnSRNrMDdPiTc3MbhNu066iEUzLDJ+OWUh7LW6vY3Pw6lRip4eZTYgVVTyhiEjXA6W3C5o+NzNodb65RSz6KxnI9lYud+3XFaTLk0aCJV4s5rbYUQlldkcUt4yvqwkpeswGTPOrzMC8K/ZGqKfxXzvkUZy8PvXLR9ffdUo/F+8r12ZdvcNIKJ3x7ZwIFF0b2f369mic5mJ1hbIhP/6qL8rByzljKb3OvqCprIUiKz8/CBr4XaMtNt6uWJaZsG2FgJqyBXVTRlS+MyOTIf24Tv1Bewvor7piV9xon3F29R5auRah1+UheqAVUGbQkraqtWw3ykvfc8Ukv5UEOIECtJ7MxHYQBlta9VpAmeRY5Lct++1Ya1TcnzrakIf6SH5LTwlccwV4yCwuCqJ41Vc/6Z/A/F42HWQR5xuHmvrzJC3jMXFUUoF97k/vYOxfdX2f9EJaxBFrNHCKAJ5vOOCHxR/rlMroOxCl34mNbnFRCEb7p5SULKDCoZ4yMJ5EQWcFhPTw1jQbJdZJjjAcx6QwbSEl/MMoJi8ZBGW8eln5a1cfWycj3fWuvWixI6VyRMZsrANBdRh98PAMzLLd3CT99oawdunft6zVpQydr3ra3OJkvyWHVLX3nACxPjKBudkUselNZRb6dr8AfVnRWLd4i0dBkMt38ohjuatk9sPzvXXcGfYE73ylNYbOnephz/tvv5OJf5XNYV4RffPO023Jj05Li4fFZwmo2brNoOns7u30wCQIgS7Jp+5CbTfB+ildhpYoDax32fv/957ebsmbla4bSPp1Qsy5hGMV3ks6qHB2FLfXmwuit5Ecz6DaX3B3VLXQppCSjnUsysl3ToU265CYBZqB47G+P1LVa9Ow9TSyIt0YYKBCYkjQQwsTf0kSoDXoN5WSATnBi2KD7DB1ZScDuXkEU6t1ipgXZrODOnTb2bFJlso5cmBH65ZBwAoLcUxs1s6qOhQnNEBt3SglMLC0/AVCURYYhWnFfaX6dwdJGHTOymZj+wwx4cBuDZofBTj8/52+3TIIPvfiw6IAAIOOOcoIuR8Qv19NKuyT13JLsGTGh0ZjKEjIWcHavLCNTY6ZL2Tgtp/Fe16TLUrVvgr+ypytDWAj8Ut0iWfIN9JryW3nTpupxCeAdgHVVQZLi8vWLOT3ObJ6myul4rUb59voLe7bjoHeuv8MXr3Nb4v0ap/J3RtO8PKckDF6gl7cy8/trbW/9sMreXKyGHqG/VI6+D3IbgNc/ffvENo34m58Hv8j5FuPrIa1/7mr8dvkbwn0vWhaf3QWWgOjNyNQ1elRroa6BR/20ZMpajcmTZXO9rq9rN2UivGxM/FeOjLMwxoleIILv1kbyYWB5lVPkRHTiVhHfSMmPMexMR66ZjRHQsFgqT4orVEXk+G28xCXIIUhHZp/3/dsi70UK6xoRj9xBzQQGR1SJQ2rljuSyI87ttkR9gmZ3K1dyqYjOPlGaGOhUy4NhSQ/NtaND1wlFShWNENygCK0pEnVMS4zNECA8TMBwM03D2IvHqbLUAMhoVVnQK/qJhODkmBk3HbSHTsgZlXlB8FD2pY3+WpkqilWQhC/ktF17BYBePpAR7lJvqdIiw9I02Hm0cM0nq4R1ACyMG3UQEumaq3QG/x5nu9FIyYz3N78tRfnNdfRD/3IoN+11f6W+xlh35mNbZGLDsuySDqWp/oPhv3tdXK/tMnP8VeylPr/8nFooRPsKAlMO3c5oL4rau2F0pgxR0Vp+FT6ZpDtKHO7fhWZ0jdyS73y2P67ZSdrHFYWDaRZNXZtkA2ILvUIVkX2h6WvIcHL6rT71XYBdVzDxk5Q9MZc8u4kaQaU6muSjkpVPecmGuHlZHu2si8rveSAbovJsaM9EUNEzVRTfKFa7jCfCs67A8gvnDcoZevBZXnScXqsAAaKKHpExZwNV+E1yYjAyDy+ybQAHOWgtv2NU4eUz0DPHWwQj63LSBzg86SGiGrjMAIjJeqHEjl34wQ/IJ0Q66O4+oksATQZFhoQsS3H4SeVbgfKLASBPEZnuCwasHOSwKDHRqYX5RGhgYPQICZTf5rK3eQt85Y9iBMhvJGdENn/I+S9RSjJSUaGNj9EhHKPcbC+gaP+zf8LrHXsGxr3z1GIstQy9Il9wh+V76Xi2etnX+t4/dxJ6aVXxm/FXcdxWfDmN7vr7dr0Fzv/OdQO/e55zG1QznbBusPYmdi5/aaAF+F8EsY/0b46OxfvWJ6Sp4Ow6qJvLlHf62Da4NjLZY7ti9u0MjjHSPlGUIAjrPm3l5Hl3/V3VO64flH354gRcrMtSJ+vn/Vg1OpyGbZBT25wYgrnR4NCMhudSxE1Y96dKGzJBynimQyKH3LK0JdI/IlH0c0qIgBl4VsIf6Z0txDBAMxLVCzplQC29hgU3UaGNzWlmLGDUM2JEspNAVHNLEyrkjQDJhpl4iCKiFUL8c5YfDRRdhAYTkd+tnagdSiK5EH1CGJQXm/KAMdKPObNCiQ5V+JrgEfQGGHHgcJ3ABClg+hMI+J1nxEQhs1miWeCjtNqqFgtEXHbkEhZHbGjpsbgb0EgcbJo7QegR9WBdIuR+2DGzKEhuc6oF748R3OBMTbnJvi8rDBoh1cgOGO97CJAXtWPnyJrl9sgKAqFZeFtgTerRw+gWTrfkSsK2u/LKNIs27nQzh/eogeRBXyzEP3YSvjPH/9ZlpRDdI5a3gX7z4Ncowlj0nvnt2+fGm1KnQ2ru21Z1iOLFFL0FXQRb333Qxevjvet/dtnT4Wj/NcFzG8VtcS6kFncz6cpKW5zB2HnZzVWXi/lzFMYVE3Rp9aKvNbwo59dr5qG9RrMKJy2K1rFMRS9mHqXxt/2qaRoJroJJhCI0GJ5sBkBlRCFCvy1LRJE4SB8r4w5lLsThUrjCcnjZ5IMAh3X5jtAdY/qf8c5OKUoaAAoSqSISKmSJsWdnLJcByoqgJqOUED9Aia5H+QynEcBJRUDhD7dceeaiAXDoI5T1qPIJhPd2So/stZL+qbDiH+CBcUb1fM4ILTAODs2pmTXwsnLzBCbxgzZrqz03SwAePmhlBG778gAy+rPUh/AhzgezGxkTDY/IuscgVA1l3M3M3eGySyDoRlfDpUw+GuV6S8CjiJbl9OA7Bu1yUs/zuehhO0OhS+wa865nhvm1K09LO6mHWNHuKzjOL5ncu2tTdNZY+lFd33lxdClgLSgq+TL0EeXG2MkoyZheYxFn/mjV9MmhR+VsqedDZpDdc8v9b6ZJ3eIB1xWFwne+aRtbqZ+vGGGukDRgg72Cce46YPxzMMvZraEKJD81UbE+sQ5xMp9h/5ftzziN4BOTXBVp2zyPwNs2FGgEbIpDZwxAecAbRFvafeXdAaF17pDFcvHlHgWiW0WdUlD1EvWsTcfEnBllLAJHFI/+grBYi+YJ4eWjHgptnSpCopzkh8PTJyaSUV3PwIMWmnTcPA0RAazhdEWyfwLfwJw6jqznS/UuS9KgzTQUEhE+o/pE5uzE/weqJMDPVDxsiiKcHqnPnb2xZF7EktsKUs7PaxnP0zky0y98gG3XLxulqnnqMQ6PCnk4q4SLCUP4PfBj4t9DAD4m/j30oxCEy8qTJJ/n+QAftKfhSbh0OD4mnh825wx6CLDILMPon4IDhz2Ggy431zBMH0GcHCc1lfUWfsyTpNsqOx4k/enz9wEK/5qE7M8HBPyYmBUnbsoHipJRGJqewYghm+KB1TprwuOAWHLA0rTMIHP3XMlyNobvcUKiOTDshMeHlnUMY60tgwuTNYU95/oNMt1dRETRQEKW28SVtUp5SGMLolUECTPO6JFYNLidoxKobe6m4KY2PrMY1xYVg6r8t0uC23UsEbEIMSza0MiCoHifSv2Egc4QWTR2TVVClR17eT42Jb2JOn7yJbjeBWvramu037j/uF+s7X7/uuTJjTv3M63zleuG1BfS8MWmf12U/BLvaJv91fJ43ZX+JE8yoKxZ/hcgS8qJYtMOvGa1a4Phdv/JxU/whX30pQr9xc2+l3oDgMT3UzfcbyYguPsoZodavePYQkqqyV44caZPJ6OSfAing5yxXi8jJfkrCU4oP+VuyfZtKPq06EJdjQd7XlVjecOjU4fW/pCIbpTw9OkelTuy4ngEwGSM87Y4cfDt6rzq6UcblCyCFmYugUEnEBX+yeHu7ppRFz6JR3Wupnu50DA0HO7G8DUyljdGELB7NqLkHPzhAHAaIDxm/n2HFpngkpSst514GQpT18CiZEltA/cyFgf8gt68T3ooSAmLne3o29VPwt6V28J+0DfCZn2HK8GXzrcE8MZka1jrGcEfXtTz6+vItS7fHK4vM5a11Qp48y3f7FAMjcnFitDX+DIHLv45Ns3XixaBO1izjwfXTYu/d4Le046v56rUnxrqV8+/cOe6K6dWi9gVNva574+64WWV5fz6Ou07pDUnkNlPyLnU+duoXq9YXlr2bfqOO0vanJA5v71E6rfXC2d7OxgJW0hffx5U0PpLfGguB41Gk6fyiVR5BC77QKhyRRziYvWU4BmBG4dUXTELAPDbAMg0qcj0CiiB8ws4j6VcLJG50PalGaR6uOd29/0hitiVEqMvH0HCMd2lSwxMeGvmNcqo9bUpnxXTXb5BTiAgHTNr5h7OBrmqhRRQQPOUont9+LtTINHDA67kzE2MEjgP/vgUgD8PAPj5FIBfAz89Glmt7PAEu6GRBbiFWWnr1qu8EP8Uu7bLuZyymWW85aUaoxtgPJRyxydg2SwI7tnD0mjR6bZJnCReo+3+4XXXBXeueldF7KYa/5+8epUb3bl9uwmYpRJ29nQZS8ZEcxFmskIWaFvPbBKOnxQ+eGElETv/dqAszr5/htJ8bePgr0z2n4LmjU6gdJAeOblKM90Yd25JSYnctKDCLeo+5FjqGuUteR1DaemN6qpiMy/ehd6qDsvL8/VFuubtXVxl/lPkfiXMVzz4y0LtD29ymptTcS9C62vYiYux79neLmRKVijIu1EZww5xKoCuKDw0gFMao2CiHHaek1HsNTrWYkvMuWp4dV2X77Iswh7EHxQxrppv50wfA8Oj6Ghqe0NjkOLnTdYGJjNr7Kxre2kuYIiEyQgpikD1SWfU47BgcFMDATsFHIBnkOLxsMgu1VRoRw4E8wOELKYcOzIhk0XviKpLx8yUuRgAQMmA+PGEtz0dksEs2vqW4S+FafgFBB2j3t5RmGHEz6cnnu6LuiyQ2VSDs6liivB3RNv79TKP/ebdytk14mJHXn2gtpGLNFZgwlfcOejuG905rq9r/mwa63nVLleMyOY8uvOpRVjrBnJpbVatMfosJUv/YsDxwL1qSfwVGzGLf7ES5LK6VRnvo5Hcd6gigLNBo/tqg8Ss2vkxdBRaYtt4u1qImhHv9tNdg34/zdvs8u8QZn8DZDCsAXVGyRe3humZVcsiDlcA9N4HgC2Es/X6/VpqxTW8ejc6nRcy6KGlve8rIpcRseDVJvVavwkI75OcOERGa1TiQZ5YGjo7bAb4IzXm8DtJ5I0/3sygZo3JmEZVeX2Re+L67e07E6KUBCVXu0z4jQ0Scdb7FbMeNiJ20iROFxnw7mFDoagKVNSBigDqkf3h13QyhjGWK3utsvau601fXWePk5+DluCGPwec+DHTQsr49e2/VbxJBDGMALNQ0/tLHpVZAqNRKr9fL5DOEC2R0r2xGU9zh6CB3opKhW/t2gNLP3h9/lqQ++dvuPNXk8pv1YB0+upYUaRrJH8V3/wlBj02Rlwq5IaYpJKITgcbFRvpJX4BWLhoFs8oLUzyd/qa3VPJtosva3r9ZM+1228rW/ldhesvVqc/93Ta5/OxFwy+ElCb5CFiyCUP+kOlRnzhtK8DyE+yWUCf6jayvtxOy/8u5fTt1WeeJFYX5jX3t79KC2aDQb5xVO+HATXoDG0ObGcrxUVFs8J1MsyMFgpUVMKJB8QPc3JGGxvvTxO7bZ34L6GolEkcomf3T3jub7TeiY3Z9lOq85VN8LDt7/v5EtN9P3XdKGR4zrrNemKa2DlQfWXdko0v75IpVjsAAsv0TvmAebgoLNt3l+kUCwk4XagSHybofJodA3SXww1mBM1ifSGxwjGbgAVM4qcA4Fe5ZEIiXg0Lc8MPZTSIDLTglUFjk9lHMGc0tGgAhbNxJbIS2OwUVSkSG+EYmpxA6mESGMW/dssj3hLAyzbOjL74WhHpq4+qdmugv40RXoDVGqzSwbGGzy9P1vfXlxo0kfUZdg54mLU3FpdIqTCWr70E40ht/IgbUe5LNjZ1+6tTnyu1fXvjbGR2hViv+ycL0nwwnNrO9/zHazrcdP/djAhX5ipMHvyvJZSABEnzBEov2wsgig3tY+OLSXm9rHSfiGv+avz1wDSQSGaLij4n371kXc7oLI6LU+btwJLEk4E2pC4YBEY9TnSvk0IkPd1zA4zUUDawB0g6oqE1ayYStDXUqC2IMEdJv1l4ZigSETRT29Fq+2UrBbTmXlJnC+zc1rNSTlgVTXvWGiNVkSpeE4sfid0jZQ+ALNOBqJJagQ29Jozm0oSJNl2SG6ZhTMXa2hgI8JciqdmOvFg9HdFm5Zx80OxBVuNY2jCeOoPrW6l4YTDNkTn6pwnA4RBwDozKpUSyUkvvpTCEGZmDpTlzc1nlCqvr+t6vmnIEJRZHoQfKEa02BR2wieihBgEcdM++7mZmZueitG2besB/79p49Ndk3pZaXncKKbB0xWJL29a8qp7b9SUG3UEipfWUQ6+tmssQtNzFSRAFdBgaP1ohhMKJNLH3QTcw/XpF66Bd6YgfTvmOezSDt+tjNq79nR60DzKH9HI7yzxfwQB1gJHZFtdJbGrdN5SxY1Jf8dbm7K+XgSDaqE3mwped6kHt/7fQA/MvPIVfOW+/um6eUq/DaLUIO0WacBbg7i53JQMvLSXWNqsJB4A5vTutADAzNw7jfJ430yEc2n9apLcpgkkIGMhqVfVm/BHFUde+odFiZD0/uZx1IGDWNZdMeo70vzkUPUfCVwjfrbG0UyWMMUhmZ7zaF3f/wFCwHsBMlNxA88PGPCXpPM9cWmPA0DKFwmLZW53DBWnQBjsi1sgh0OiQ08ymImA8zucT/HmCrj8flPDHiSn9euDg4nVxbvIQz0DccUKnHFGZ1sy8+dRaTNsyVN+etdfrPD8B0ESCxjFo5AxjR2F+Z4/g5ADvi+W92C/Xq1DXd19dEzJKr+nD3cGmfGU1f3OOl2EOvmkyQqY50v/ExqbxzoJ+KE0SVeJN3PDhQ11iqeZiwMQl5RrFlT5G9XAD9nfodiSKKMKWihZ8QKariXjUvNJeq0bOncCNPTQbmLQIozYgXfwAgbOM8QIEcvpnFsGhhzcrHkhzuBGHMsxoQifhwmEPSZEhtdZZ9gRG5tml6uKw6YpyawdIuQoEH8IniLI5DEtZew4HEiFlrQaiEdEUK35OoogIMXXPrkbGAcsOJvAnEaw+rFkPnH/sXum0JWFmUTYz3uZVuzlE6SUMJoMFeTLKPyd/ROuVWnEFodwFnRg/5pyEHzRSTjkk0/QIZ06xF1Cvgb+USx8tmigYDMBZzqgoB2rAIRL406ZZQ95sapmHhVGys1EnbF6ywEjKIu6bJzTBaU1dZsI8eDzdTofxNJzUA/YB+9McrkMcZu4+3X3QjvHHL/fDfpumnMIPjvDi/jYNcIACpnG6czpcx3GckfZDPWimMeVP6edpUdZjMtRhi+Zbv8tZKYmm47Aojvfhx0mdOmMHh8MmIZ2PlPpWWSqRrn3s4XGxsKHvPyXAmR2wbCrry1fd5yrkn7f90EeuJ7PM3oQEO8AJ0TUchxDmgI8sT7rUypJzgj2pJ2XgB2xgPOG/qUcmLpmy5VdE2mMohVAhSildI46wobx0yYbSFaegAkuCpz2IueX1BKmPjVnt+s4t+M039Wi8rCcAQd9BHH26bn+oQDFsIFHFG10wyq8u31XsbTj7+G46L7ffrodXtLZaLrdW+0XJjF1FrTcBiKBP2vZUS45f500iFyLfkWwsM+olEGfHf740YYjqzJhGRhSs4C1avOc+roKqoQ+7BOOW6nkdxuVR7juyll5vzN2pXicZZJsX+d+0fnYdsF6mAg24kyAZodn7cPIuSlW7o02HHBh5cro5BXCKrA7T+AE7JUATqRA4QGlYFmUaCNyVECj7mLMTdkPgeWn0BhID3u54UoyiPzeX8ki9LBpVCuH5wSD4MT006xnO4soV+vfI2YX2a3JJk+XZ9F4HRNi1KlJwwKLWEkPy+TTRI4GeZuQ4DvPQlyPjXJBcZYEYDZgUEZxI0TQ3Q7GLm0T5bHaBUAmMXlIJrZhXRGxW48ge51vQYTls3AEcpULae3pfwCAAZXXDYLKKBci1JaM4rQyK3JKI1ZNV0J6/GqaMvBKlbW4FaiMPmjw5QyMtWLCqBL4pL7O/Q+owlqX4b8S85viNpf6Pri8ZtCU+gheYaK387ui4hd91DHVm5l5Vqm+uGyNb81SKuOiD662mffHb23NqD5rdhwa6vWi/mQb4bIZfnJpZEHWvo7S2P7Gaklv+zs64TY2gyW92jxQ0udY2gO+IndgDosWNoxVQm8psSqpLL8S+DDgr/4Xd6oV7M+N8YiO0p5SRMEyemlWJs+bG/TiGotTrI4lgcYGQR1onbMv3UYnbMAOmucPpikr9kqKh5ZEnBoLOONsAiJ/JwpYyIRnFn6KqwsakGq3+w6MITyyVIpeDAqfKZN20IcIypblBxCirot8j++eqakdEWIWmA2kcWIFU7s4NQjFhWISu4ZOCO8EMF5l+EhM6qpA/AUzPNoSgIZGfJTsvHjzBpEx2V0DUc05BgVlHpe/xiAZSDsSZEgg3UTxK42EpQGK48i82fO3yC6ldb+hxqpDQEpnpRCsEjMEuZDRH+AcVCfGdsBTOHc6IXIrlPXbNUt1DMlbF+3iwg+yuyh+FztVIRqF8YCQzpJIBLUP8n/DhlgVfse/Xc/S1Bv3Fi5kp16l9YI+629jHTdHr364PQ99/YaPLFRY0Vf9KJxhQOkxRxFWv/3I6mcBVmnfoLHvwVrd/Z0yKK7GGwTSpijML3SmUhzAEWge9keyaymbK72trqIJf5UUv5TSrN9zCnu1qNPXiH/2I/opAhZmqlcd+b+awHihRh9i1ADouyKAFyjGJUXqHtcxj5v6p+Woe5mzxuYlzFV6vbBTMoCJG2R7GqVQBZaWzpJyrijkmEIysPJUJgtpWhoIEd3FCpgCuXAVet8ERe6UKGE/9MWoiER0Pu5spAqQZZz3FQNoX9tvOfFqTgGMg8NFojAIAw+GVDBL8M5Szgxby7Cz01BgR95rS0/TBYaR5JWZMDyjH3QVXMSEAZvYgXacsgCKPkZOkptmY05H4UlldojBJDhuSIt/aYDaw7mwu7M217tdXLhItwa/bnQ7Q0lUem+Jx8EvJ7yiDkzqhg4Y4mXQTwFFFTIE6TU0MR+bLGko0DtIzCKBYMwnwXqzuen4zibkG3CFjlvGT6DY4X3EhtYH87p9f/ZDgX/Y+ffnNNaKw35KgwUuGoTa0t7lJgIx/53Wv4759sj8ZqX7mOPGi5AIIbD1PXXPnmAGATEnLgX6v/+Z/vZXslKiRq9K/HfiivEheXiZzuxeAd7E7b3+JFo09zfrnN7hKvOflFd66RfxTFb1EWnZfRz28WG2/4lVPb0h6m1cpeqmtw652lSVoAK/WQWRr+mHxRhkH+5XdTpK6qIovtA3pqXcBeFpmKAZfNzK8ZE94bjgBZjB7TFAAFRjuWmeEZYCywyx4N39kN+t1BEK+/7bo8YrOeTbQq9BHLxTL2jCz3tARmoHhMDyf5wOWqBOiwCkTHiooKzTCBqbQimhRpgyMoikhsBQx17FkHIPH4JzzOac7SJHH5JkIRzyhPFM7w1UvGtlOuXae71cp3UmoJKbcEhb21lXrLGY0ZLxiUk1OVkEvtq0hymFQIe+RTz+UmkFoC2aAd/W9Ivdu5v1KxonXUalPJh14avx/g419rzt+f/0DBp3K0zakN5NR35xmQtxTIboL4rF34Up5Nl9fXXhfI0Et8RozfS+CNtfW9oo392xsmvdvK6CQRRASPN0W/VgAcOioG+rnOcjy+5O3LTVmcfw0qRTKeTx7X4t6BQB8IznWg1MDuWvWrKjf1JXyQycz/UYNGBCoqh5mXB5IUFzhgxP3dyjcJteXVnL/QHWehagqz6btzuBxAhRsN7IPstxv1ln+MyEojKC6MqXcl5gaIC2qMZlzCv3MBIgH8MlMziwHhEeg1i5UQ4XvgK/NfyF6hJf52d6PVOIVIbixMD4Y7jIjo2TSA5Fupu7okXprILzEEaEUGZ/DWZqNynM1VQDTKBJmGgLT+DALUElVr4o0knQ/iLPaWYRUcw92ObJ/MT2CL93g7hXDG6ZHGv7fsJxbPOhrsdDLeawD1/BgvCtNjAy7hDJAO+51rWeGMYOT1u1nvXBthhUFiB2t474FlSqwxAI8BfElaEJZlTflaAT1pX8e0SJ35ff/5XULAvnL60sGfevosaZ00ToXp9hrBqG5rHSXpEVJ1BsGjWJtraCnwh5PKfw3tizYxG14b8e8Xzf05/bPiAbrsRFtya9AY12bwJYKT0Q2+313vwSLgu7QPWUyXGSidkXF9br6Lbsj0ZaklCOH0riPN656tdymtiRo8MDs9We9xMjYpxJkKrE8om5QYrQAMJPa3qykCb/XDmb8xmZamZQQbwTYDWp2CcCYQgBQBulAKjASBE5JMhwduxkMEXouwARYWZ2y0K48wzrziMfeKELWcs0KTiG7miizZwd0sdU2mZKtoJ6jF1stRCX9eJYOSCArHGTODlNgZL67G6b0MxJqBqJmpLlIUuQwZJSgQh9XcjdOKCDrUU62bGyrfkVMJWjUzewhTEGaoabDpeNoBHjwQOS1iFlpuuZGhZw219k7LsWCg8SsDyuKKWmviePVvrFovRiLwDpInqKw/bSRH2iBWAFd2rI9hlVlWys+TBCjzgs640BSGBHYV4aZsn0gNfddE1Kky28FxiSNrw729XqDAfwTHv1dsSTctUu0m32lgyzOy9vN/3TcceUBCHoopVOq3pINd6IEbzGJHQTny/N73C8l1mrYoRrUx/W9URML1YnSX0zTvlDYXoBvFItda7h+riufa3aUp3qHjFowBHFdlKCAQ3PujTt9SQhmh9K7hrRO/cptq+5yjnoV0UlaVwoP3Vjz7arbYvwJ9qn8MRPZWCsKs4W120My8uQITYomzZNiOPV/KJoAclbv8ND6fqT0jCCtwggxH4FmVtUej7590qN2k8HDBU4fYEMQEobg7R05PgyZWl1E5ySPM3YP6gKzkspJezuRHRqULybMKEjEDztcU9RkZPMqYjme08Gt9ptx0Abt/HymIL/VCFwaVUprGQKTp6HL78apdffBQJ8JYIwBWGSNP4gKMEkyCPXlYttVZiMg2NjJoMsD9JBYowpZbKmnQO7hikiNgJlPEJIz9L9R9uymIaUjoD0Wns6JRftpWPDCYWFMulKiLdE2MhVNVhGsuIXFdJLs1TBp62Q7w9xE118zw1i9LX7pqkFm3SksfSR8zWelz79lu3tdjmj4/MB92+KeqHHRvXIFnBCIH4j4oyijIZb4PpGxBAX1xKaK4b4oAWzgYTZoT6HaZeQcEoa74r4bE1m6L7lHNS5Mc1/oUyJ0hObGNLLMu4sz6gm5jCPiwEgYQ+WMjX7YcHdVEFrStPy47mUPbrLNqBWSCSDi1l1R2avm5RqPY84ZRB5VzdzdhcGHywE3a60haVpFr7HyAR3EOIR0cIcaOIEPHqVgrlWV9IA5gczniqcNAD+VGPSqWhMnZtU0DM5lURbjP8Tf9JNuwE/xIXsKT00cg4Jl6XZIWQF0HJTSY0ayoyZOYYzh7i4feWhxHPacPobF6s0IuTOMMf71hFty+Qg9HrTBrIutKnvUSzqmToMPkHwg2KocGrI/zQf4h8zAT5O7/zzxe+R+NzdH6mKbY7mLk0g/Dnr0M3AYhhOfNp8D//kprwg8m8kkTurT+GNCw/77k78O/Tzx7weoWXRCRPBM5IQTP31mYbz0csPd6bTH8Xg8HHNCx3Gc5+fn5yfJn3iYnDqn4Uk8QWlA9lOfZpYJ1pLPnOaJEzJy1GFTwcVBpxSHpQoyTTAezhZ0UfoK9Cj+nMXbFYWQkrokKbMzLbAYKvJjqmAAi0WQPGx+TgcP8fE8T2FaNHrZ6sLvBz94yMhjgageLukSUrpdnRhx+/wAlfGB6xyBOGoiezyfbxpvjqK4xIGrcheAC/4G41/PEsTMxy3Zhdb8UhK2RGNpGcqoQxRK5V9XtgIwPT3/KVFU/usXzVS5d28ScOpblJItMswX3JRfLe+ih9/Krr4+086dkVhtqErt8q6YLbzEq9QgLrWk8aLwXrD7qz+NV9w3qrbvg2dUbqNjeT6sanAusyFQqJRqqddk44MsC1WWY6EoaYD263YtCRGtQcZoXB3QxqziYICsqvbESUVqj8VPpUL6eMzgkG3akOW9eE+iyuxoGtPPoSrizNyQSMjOheqqIBHkA0KuszfrkqEdADWsbBQV4iDoOfDHE4B+HU7y46mH8OtoA6iVLAKYAM0g2c1OJX8zgy4GKZ+UPeqrTH7egqOte4EDCrWYsSPDcyWTEQHBqDHnzJCYGlrw6efzyWH2sI8RoRuMJPuTPuSM2h0EKPjcpnOZV86TgGbwaKsvox4WUR1hAmgmfHqbNQt/y7CZRVWpZZZmeCpCkRPnEUFGBE32XUu9OE3xbEbD8J36d8GvdV3O9V/e/XopLdoYSLkl3tFs0I8VsN8adJyvgxv55XMTS/3u9X6N96rIqsR9gKShfvBrdEcHEqqwp7cRu/n8YkZBVcsVeZNdF7D6S1Rh33hV5Hl+8YorVauUaHZRYaJIdOFyupyqvnFlEjLSGMqr/no5Fkh9qeAe2CZTchsBchZ48Yph+RYVc7UD9lA3FLURPsGKVl5rxY5nD8Nw2aeLTS8p1968ffydQqluzxjcsMLAAmBGUYsVIJBdc6pKcpgCpybL6swYDy3KyvF7Iv1hnng5tWJS8dbMmA29MYPkAJeMHmhH+c1EafqHjbCCs2lhaBe0EUqzRaolR24Gz60OQSqVJIbhrB6GQWzFG1JekTvJSXqueeAADApTVuPuGaZgwEM8hN/ENEWU9wAP4Hdx7TgPpF8z1xnBZip1xud0Pz+Of318fJznOedxHD7Pk+OgO3QaCwUctCypFEhY7FYeoghQSbw/Vj6Bt8ilKmLYYYEYZbkfk5bCSEhGDrRqN2LDsnyvRVQKQUXKIpvZWSJ+AzghAz2VlQIDv7zuELGThu8Z4ssVqL26+kcmQy7XyOtPXg+1pMNqCPtv9DdkzM6dy8+LBkbRnMtTI6gnl+6aGBDi2+DRXsdbNZoeRjQCjjOWH5kN0ucVy3gVBbdVeBc9Ano3ELg8LFUsbuhVCqZA4lqSlS68RIzV4uzaH7YzXJMIlWrJlZ74JY9GELM01+2SGoREbQIUcRfkZhGVLqDwd85eYo8EHCGSg1O8haM4Y7hqhP3StU6Vt7HEzFqEBmRNcMjA6N4d+XuRPzbz+UTgl/SITxhK4EJRJMLhjHDp29bVmWc6UQNijXAtTXfAzgkwjLk2R2JLptyxEXApDWoGF6EUIXjXS9MkbI7zc/LXAyT/mJT05yEa/3B+7hSA1dhsZl2BVQwzoDArhSk6Lpbpqai2HFvYdRkVCHUsY9Tg3kLTFi1Z/kmBI1uPTyh7VgIkH49jIiOg55wmcDw04RbNwwZgAxPMDPhzFu1lBCRyXQWnW/nRM/0GuTWsBmvhjRfQEF9TdobK0ZDBNoyQ59IVLKxUsbv/RPKah+0aduDIc4CZuaIOjCpsui3Ny2UdlXgBbL8q2fJi896+vBLreMeCb3p1q5Xx+XsnoXQXIm/u2TghhahTsr+qwEeVQ3VdlsWplk/vv3ClkhIW08bNdta+ZtvBTF88jXVO7rAUg+1aSPLUAb8WpzkvLO+z8u32+vAMH/xCoN8wn+DRKqO4FJEL31yL0OrJO7wqvwJ2z1IHjdS1rIoO4Ho75dunyT5CLy6BEZwldGqWRNl3yuHEMBAYM6tILnBG1ea1m97aOzgslWIqQtxVssvZmGspMMpkxec5OTKgLSdoNPHZbumSwJJcMmdg69WymhIiHK1rV9eixfut/hl70XIsEZUaTi7vjxNOSzcjQnzqJKI+Zun4+9G7EI+kCR7C0BBm7a/IbOTKhHTKYKUbDxgfx/H5+fn79+85Z3RpydJUfk4h0unj/sDEZEtZINn92Vnn7oVIDFJINhYKH6u9KdpLcdnF2qUcSpT6w8pvCANoFAPID1kKu6IlAQmnZV6zfcMHQnptpP6tvvf/9+t4TaH5O1cHTrQjq77YJla6PQBtimucrC7GtGsYb4cSJH/6JHiYheEwpSmf02tjvoUp9pGLb3aHaji4NZr6qp6fNyI6XwiW1LYgDgCBlCMsX3SEyVXvWxBEFbQtwH69MN43w3P9N7YoVIMeOVFYPLIIVMYOlmZQhgBHxzbpzqINYPhyK0VOpcgULoHKdU59J8YesqThEW7PTRuflYLVuh6RWCdNpHPCU1kCoOVRoBXKEvBFG9MBdpvYhRIaZqPZdAc0MkyvXH+gGxgxA0ukEUZ5GnkqCmyFmlneojQ4Qobfh348RfqvDwPw4xOSfj18+AK4FBFrMiCZ+UU6kgCOU5MC6WEaGCOD7hEBcYnd5JbHkEKBHRkQTAEnNOSJQzKDQ0exni7bMkDPytt4HHaemOf8rLJiYlToO6UlSkPhk2AaTafOi4NkhPUVUQPm8brI1ol4gUqwXlsfGYBswQYQHmHjpvISlchvQHVErE46Trra5TqxgrLsCkGLqGWMb9SrODFlAq7AMOpdj4rvrkVLu9R54U3kpQQNrswBUd+1OSlL3fpefdY6eISqQMQlTK2+xWLZr2B74H5W3MT/Umm/zOqie6dFUvba+2EvBfYqQTve5kW6AChXbH1cfaOfES59aXjjEtxIwYOJ73rQVtD97fqELdi3zE1LesWbkmUoH9CHtrXm7bq51ErSbIhL6Kc94MJoUb74qDnk3YqB5d21bFCyGE3BzPfkyRQzhIWoLpxqIqMMZcnvA+EFCJO53Pb0//WabUuWUeLCI2oQBR/pgjJRb0OaK2mQAE45jIEz3CC+yLlThU5ymUVhSMOq2qmoyLnMekX1nIjVi/xBMrT6IFp34uEJ6wmZeBKuTNGcG8LoomFAJs6qUoJGCUgXTBjkgYgQkBNP6of7rCICjH1Tlgpud0UUr3ZJ7nR92Pit00lGgb2p4zgM0whWbn4o7GzFSxSd6dOThEHUumBtMdGeTFN6DkyY2OLfsQg3tQ00xgVnVrkb+ahcIZKoBrWoSKft8EZhJe3nfcmbdxcR9DfXFvyXVGgGbLaFYLEqGXx13ZyEMZEqxbABx7zjL1887hbaecWasUEcqC/mclEt3soba+znXwNsR9m0G3prMMLntuL5LnK8nYHUqnzdECZbeD5ewCDEGa4roA0DDeaYKfu35zQYGvFTi1CCm6rmW1ZwD3kb4QZTFyZjlxv+aaGs+HVmDMQLWUUYvDS7NeuXnWhHINdOoqGGQl3WI1riVoBMigJGMFz5HlQ+4ZYK+S9NBVSqHYCBOLKM6JLPNcItAn3QoriHO6Ks2wScM7g2KwyRxlMu6TiOTOHT2poJHZ2so1SVzQXHHD679p4DwAmdwH8ej38/Jl0/Tw3a88FT+uPEv5VJb0ojLWsRsPJjwkBJTZDQYbtSc4T/g4lABzI+kblLExgriQVHqgVyA2fUDlR470imvKI8i8lmjLG7z+knn1FIGmY2xnmez+lmRgvXd47JaRnZfZVnKgvjyFVjSFGvvY5IL+RRVcRME1QFQpOMVuIs/3vtPnP1kLEQDmXMfgSMIkCbEI9YyBECjFYbHWR4xIx4ofL7ZcBqCfaem3x78aqt5nh4P+9YylazsGTTedmb5+TPLo9utghwq6rc8ZtfPUdXTt6PjdI5YxvAlN9u9u0nfAFwm82dUDwtKpxNyQ2HW0cadvQ0gKhvsBsBrQsA3mQhMKN0NXeshsXgJ9MNxQaEAUlH9chSJyMFZnqMYAT7Ikh6ZIsIedik9c9BJfrB5NpMj6KpMt1jMOHNn9flv813TXZhsBTTvX2glDIg8mVjxby4p4iPmFEd1HFZOu3OwNjQJzS2KFEvbTEI5aANB12zwgB/VJRY15lLxcqAVVouCEaD+lX+tDZ4QZHBy5Cq3CbbIji6F7//HmeorQu1B0CaQydkZsPsmDBXpsOMCKpgW9OxmOcjopcxwBo2JvRbeoAPUdKsOp7DcYBzzklY+OldAbdMHaAbyoXqnJI8BFZo37H1Zm4kHz5j0XzDlAD81Jhz/n8e/t8++fuH/d+f/P8ernP+C+N/HvPxqfOBH7T/OMf/a0w+9a9/mU87J6aGh45ziAf/eB6/nr9OP8dBkpo+nIeNSck43SF9cEj61NTIlq59sjLWxez3M/WYGN5UBFXgUaFEDrkRwEN8iL/GtNUTK7vnSDrsIU2L2GqmdqcOr26nBWbo3TYffNhzntD8cTw08TmfzhHGlUqJTKnSaFSdl/7v0yvhF+vDb64buJGjkkZ7xbYn+Nea9d+qxXF7zXxR4pa1/DrQ79GSwvj6Ia+pLvH7r0ReyN8eDjOrWPMlWKbG/NcGy007e3sPdX9QrFIn+KBL+sVWZQX6i5mzx0GzlEilvZ3cOeTr3xj1dXhr2HcSQVkSt3jK1INW0SVCqdaxkoZvj2pifTs+T3MxR2KCDDPKPkiFzJDF516fUBqHGtTw1NVwDFQMUJl8ghh5LflNO80lYWaqixlVzN1IbbgSI1RDgOMnzeShs87IuSTc+KFIAIm1igRUujRCtrpaaAGBskRCVL5UrMrdeUR1M4lcJwNanakoIGx4kvQOgqS7ILgld45Rb2s4UQqKkfVVTPCPk78/dAg2+Sf147Rf5nrSyCNyPTR48PF42DHcP23aACOWGKCISbm7aO4RL1OplQSAOAFk1iOLXoFRD6TlJUlGkGLP6HrQhgC4hUjPqGJzcmyAeCrRMmwqV+FIpdYsJssm1JsNtoce8wvd9MZM3tn892u/Z39m8u6Nib/YhOv6ptzoXQIoHUyXN/1jzrFPoDpIs7izvoBpvntNIEZIJsLIzgAnsgAMlWEDsQSXsmx17ZjphTtf3/rKrN+ELjbBVQRV/DObVJY7Dsl8Iy6zpPf2kH2/GgSS9DIE4MX+2se5A24q37dWk/KlR4T9+EY4bXB/hxveKuCweiH208pDlbZJAuGCgBGlNpqRMR9v6l9RFYJ9EIAl0tmgOxDHMoNr0yZ2AJzs9VyuP1U3JJb829y2Sqkezuc0lh+gwDMAWihqPfvgH590wKOyfrpfwsMJ1lrv54JRNk+oUPrkArctE0FFibW2DitexczM3D0h5Mb/JWpJl8wnSlsCk4ouHdHh5Qyo14zyPxyfwx5Pmet/H/rjSXyM56ceDw4j5nTOAz8OPUzj9zg5jOJwkHDSiROKVJ8gWqPBJbqTnEuPDzVDwoTP7Fm30Iem6qSrjbAdyzyK+Y6MnMHwCpKMqBiiXjFLdgOIqnvxjyhHGuQTWav8OuNi0XNPobSlv1CZb1frWNi4xDrIAQE2lPU1AvEXtTj2P/akhGY9/xRA7x9aOqI0oXFdsOU8xXJHfHUN8Nx10jitmziN1bGbENPlLegjgS4gyAFAb7j520kp9cA8orbZQeVFL3lRC0qA4FtK6cScfn7/HUEI8fdXfuWLYLjbNqkPjI057pfXkxm9EbZ3pza9CXuHulTAekHd0ESt8rwTIDMCWglF7Cz6wqPzpUyAMvLbQhV0wtzDUZfNZy2Ejp/einPooCkVrOCFi85R9BE+ruBAsOjJFekQV4nletIkOM3NmzgfqnwNZeJNrP/xRQylpOoP0ovJrpYddDJL/gQlzHSAlY/XoupRdiRLYh7Gor3TRfIRyT3SkyI4wIMG02OKskgB8kEDT2DQaHT5nBNPEx42MQ/JOIoZxrwmdbgiKbCbwjAauvKAuxO0UJ1TGRFcVX99Xw+t7Ifweo7yV2XT3qQ0AllEIdDhSklMCr8HzpEFPZayk1svmdnc+vm9XsuC7Kf9lxyFO8PsJ7c5vMUfq//7ev01g7698p+P882TGwyFytfSr/vnb7gZCLv6+VYu3Tbzxub2dLhW/S5GaD/kHcw0eGeb4mX1W2+Nv9V54fu7ym1QenMyO1ZKvd2ev6T1i+nzxXoG47jBFHyXxhOUvReaicWoUFPtt6EV7npv69phps8v9JGb4WK1EVHFGSXnavAXCebM2E0Kod+tQSY96GcmShdEnYyCshl/5UQsCpzYn/M5TZGUODwcXnDgEx4NK6PGxnCYOwWPmLxMd9sW+WXZw8uZefO1XizDjtX1KpZowjWnpttQhfDGg0K47wEfHQuxXnc4TmI4ZrV0IP3XwI9P/B7SsJ/O3w/7cerXYRrGQcrgfkKSR7FrM9MwnLPtjlIrVWV+wkJx8Ti4DvcuDjeoAYusgfTzRUsDMk0vmTgngS3e2rPUp0jA2sFD2bbi27saNHSdKJinvfrfYxQxwR4zq43v61u+ek5XpNifuT6/PuG1FsfawS+H+AWG2zVxWB/+HTjm/nBpFEWqnsWMB7yE/ca338WmBL+zrLHogMrUa1BsdNYAv6Pm29Vewa+m0D2ivJBE8YJ7+nbz2HLVetHcnRy3vZdkka71srA7c+8R3oLwbr+y69YHIy6oIHk0Wt+/apeX977hNZhFQGXurAiNvau617EYwCx7onc+imcESGpdc/0mODPuDSTdTPDsNMVIQwiLMQKyq/gXcnEECDhDaao9pWU568gc82IakDhIcFInIOIR7MaFaNpbFolHNQ2FmqeStSqMTlLUl0mt0aG5wPR0J/ZSyxho7SMVQ5YWZ1F3b4CEzZJt0SzG6QePsBEMlRUesJ4RwMfEOWDCc/BxgsBJfgI/XBicxAOc5j/gAe9QgxxmOAGHY/gD5BjQMd3nnBl6Lh1RZ5t1OI3uuZZuLqWJykTh7cz5ZiRsU+CeIWGQI5oadyZhhgTO3Wyrsxt1VlMNUyE/LwfWXRHMGwqsmemcN1/fWyZ2USW36yue8HcuvRyxkHH/GOJ4g65uWCSudvQ3mTnfDLQ5kDrQXe958dvwlLjCt558Ic1wAhhZgCp/VsCYjku3+7yalauN7Z5X3f0ajIzrxFu6SNp1qEI/GqRNPhsbs9yb9Wn/cA2vQYOIMcrP8lchpt9ADaV4XpTrqlfQw1jjDEGyoS4dx81MGX/NCU1T9IKyQTIMR3QbUaEky0TXUtUtjWPPPB8sdTtjeAa9oklYF4DAXzdOHhE4GFE0VBHDxgq5SLGdWnJlCc85H5np50TWM8Q8ER3BmYQhAkaEk9CrszVsKjNomLKpI7ZlyglM5P5HNH0Da0y5RXevHB1M6OdBF58q5Z1mAOSRZ2RgFmrPcA5ry6ZC1zPjIxySYwoD5vAjrclP42PqrGCjX8MPOQwPTE5RPHiA45yfbp+UBoaZ+RjPwVlrEvF8NGim902KWrFZ9nZZBgBJA4cL0Chq75JdgkkemFtXU5A4MDJORgAw6LNEeDyjLTOXsj1OcP4i3+jGGJ+YyWzIJ+hdae/1utl2u468M+W/o5KqrAy04rL9VtUo4C99eP+s5VUihjd/639JiW6NJXStChW4mNh5RLf/vnuMIjzrok4abQb0yGQQ/3WZ9931qlqmvqTLgRSz0j22uVTehzpWjyVOm6mx9G5uVmE9ZE3Jv2gC+X7APdIXgCweO4qAbj+x7P90g3HztzeqCE7R3tfZaeuWPL7ioWTQEM7N68h6HclnhGeEPRdSBFJhF05oA5BtY8OeDy9MPDZim2mUY01LWIiCDxOR4eg/4mhbCphJuVGG/zbtGTkg0gwsIu2ds1eDpEeRLOSrq7t5JSwQ5OYwuxKou0+Xk2a0AhEqm6o0rcgANeiZtUeUA6n8RkFC4DeDKw/uU/rvbr8f4zhlfv7vw/+vT+HADxKTg3bwQc1TNn0aqEmOgWFuDBvIot2tnyqQWZALLp/kYzDU2WDlJhgwjDy9YTSgxHJvycsVZTkZ+YrZ21aimxBV6yKoMYbEa5hp7m8HPV+vOmnv39uHcX+aIHYtoJenvX/ODeDY7g+JXmztL3g0+aIsf4+tvE44P65+SLtd74h+GOvzOjxfqvT3gvo1/58yABPqAg3B+x5VIGwWjMskhBtu0A80b8UWiWwa4FnYNrWPHtx8N06Wlf56tY4QAVvWGBZyVW8L65XZwbVQilDuNOpb9pIwPqZmsn4mKam0N+57l2U3I/lcSRRpHUsYuGBh7Ho9UQq3l2sZlj3sSBnPEz/N2dmkvdpE2v+tfaxqtO+v0apxabmTmPLHzFXaO/DE+FHkscuMKDqhCqSbKEh3GFzREGAARPaBnVa9uDYBP6EfQBTYZMSeTzfB7Jh8xqtGZP5F0F1yCvbKxHsl/jQ7z1PQsBFWTlaTGEXbrvB8Bu8Lr50Lny4z+ziMks/5e9Aq0h/QtOhQrv/ssDYMMSF7Yvxx4Al/yk8qQngHSZGPcczIakwFggIkM3wap9lhj8Ohc/7mOQf/nz/+5a7Bw0/9+88/RccHnn5+2E+vK5bdzEjaHNKcnJ72hOXY5tPMBi3wXGXSEM/GcpK28o8THPIoUuqD0qTLHEfxnzTIWPRgfyCBmpCUWXXjh8sHf/vzOHjQNEGO3/PcVQqVkhSPbcPF3RtaGVWWdifaYB0KrT00D49C7dnzMPySya+wffHttbPsY/mINiX8O5Dli2avfbp0+/Af6tb3hWgG0QkmG+8IuEob2hsSVfd6/Usz/wrO3mCJuC9vfotSSbIvlsgroKfHw0okzAe/feCGmd5W7MJ9ChNZt7h4pxvrfZB2tpY7G0Zx79dtr98AQJer1zFrSny1nk93dE/xznfefRg3jdtlCBsivKYRZ5LQjVUWRqzGwPvyqvGvnWby/xGaBVUzdmj9tui+/3Nx2aTWnn/PdP8riprCusxZJwQVEhh68cyBUsDMvrUiOeGQRsjlVHnpwIgapzF+6OkzC+8z9ecIy2DaElCp1mslSYKf8xl1bw3GwcgIG7A/dUKKdKRpZbl6VlWENOe0MDoISb/mk7BJ1yB+HD5/G/gwzPmMJWH2t7dtAIMpYWNFDfBXj3pspY2dQrfTHYBa2WfxidmlRAOKXJ2RebS+JDMKS3EEl22KLTphf1ZpzalWSKXqoT7G9XpVDt4qtZeIrL9ny+9q9fH335RffcFxu9liwy54hwCsuX3xhjQBXmCTrhaPQn4bE+iEt7oTto5Jc8OLCGHCqShUAR2qV5occH3s9vO88e34J9IxAiR2HBb4q8sxldbqb17qVIwlXaY38RmHu5JnS+mLuFoeyvl6cpRYK77ZzYxyq2feZEDP/a7t3wJetjra+6VSasgCCgNtkoz2FspH2hBJmEyMKIDshbPH6g0sS/nNVUn2twIeD0cU5GQwVqQBvjHW/k/u7QTg4EiNYUYec1XKI6wiaoPyNcv2KsMBAJ4+SZqZJ6giAsMso/IgAEfkNwsCJuGuSXCETe1hiA2zznAxCcRDPBJzDbpAL1GWEUHgz0hUOkpuW7oxyGpJ7qLhgWHw6RJ8OkLTT/B0YJpHlbD5G36ejwNIrXHlV8VSepijDrBri3u0UUBxv7TtvsVFGRIpoJKIAQcxLCrtLQuPyabPDtBfkGDVD8eCCnE91F9dKfSirkuflBtnq//u2EAtdiYHKu1j9s8vE7y98d113O97Cd64XV99u+zZi79o+/abh27XLaShh5exU/W51d9n8yKuV/r1pOUYIHzdtIXNDXe/3wYC/L3hwytELKpVZPrA9t6dUpFDvuTmVOy9DETGB6ilhl/30krexi1RzhNge1z0ThTyyrW/35yKO3wXdU3HF+HYQnbk4rb7Wk2e3tzvKSpqEeonLcZIjcxdkCz098sGNZayHpuDT0//RDYuBzk2ffc+GCGMtbZ9VKs8S+NlMuYyaFJMJtaHUr1jHcpBmickmsT0skzQGO3LdVBnAMqBjLnL+LAxo5bIdHcnZGa06LTuCAwhlcN8Mjgy7lcpUmYVuojCHUhGlnWzg9qGILmnoDRNaTrHECATjfyEnxiGzjjHImaFrdPXZo25qjnWvln9yYUOYk3kGfAozU319IjY4uX5rCKL7YlZ40kaZKSNhmgnaZcSnLVQ4BhDEq72mRI1vlOtAlisMfTwdxYWU+gM9P2333CV5un/zEmIr1lVEQpvN1yAxX9+3abRzsD1/LfR4LwPYxtDjefbge0yEwC0sQDhmx/GZUVPXWjcS3xwPfw7cfj2U0aGGAHP6pGlXbKcY8sJg00MtGV3f+B1Ebh5T14smC9mWgPLX9VkrRW6pU2uf+7PjoG1bju3D0Vm6QuVfs2LMNuj8Vj37F1gehZmY8pNOuOrQpXe+osYHQGl27ydaFkp+Vxyi5mpouxssECr3u5NMrk7hrlnnrm4ysXMlAoXKMyJJxzB/qrzSwb1EVVABdX2V6rqFirgzkAbZuQBH9n/GxRPRg9AnCaL9rikCCdNHK7560kaDhjHMOM43PyB8UR09fYtGotm5h64Y4FviUCmu7Nn9Gq173SLJdTZWEco9fvSdvx7TjJ7N3RsQYEbtcWq677f7663g9y/3Yf99ucXFRWJdOxq+F8+hOBx44B/mYrylXPs7af6e5jLfo2NZajWlS/j8tJJDfD+dknUS4Xf9wPeGAeAFeAn2fp8tYDqq7Gqr57MgD11OaU75aGENnIKVxnjQsVTqyiVezKoX7RZRiusxUrCyutEczU0GgdqGThvRWlbMPVlBSa/i6V8h3KUewSG7oeUqESGjr+7pmjs9CAgF1Cdesl6LANGv61/Veg/0nq+uBQozCPylLMFCW/qT6/FHREyT3354tQIUUupV2AC5MW9XHcaEjEPtSELYw3XqOzBnWt4ehkYelzo6Od5nsHcaYdlJcFAtB823ulAij7hPQoQMEYESRCFCdPFyuidcwLR6QbzGGaEM0IZ5RwyZJzcwHF8epVBjJCfsvqNh2dbqfQ1yOmkg3v3xRziO9bcGl5gO6ogRRIz6cEuEnopsEqwr7xxsfhzzsDpFZWtEeIxvQzbtucYqiFAbUGo22bwy/3NoNqnEozrDGUc6JJ5U0uG44uUjm/Y1Co3ut/0Vmh8f11jhtan/7WLFYzy+lUr0XFER5UWXbpSPiKcy4uR1vi+eKWNXrvGiwl4qlytAa0j/X7kISEz4YJT+qrHadKEsoppxftDOTW2AG5uE/XmY1YZOR7J38SoKF5WnE0wLLf3NIGrddKz89Lyeik2oO3Ko4vXvn2+9QhSFwaYfZ4ui1AvG2kYlAHUTyA6Cym03RIY2l24l0kJetmcz4oEeeR9mNcMz9cZCBcNeidHA3qw9vLtfTzFl9eUtRb8Zvi7wwxGBoOKGDJ5xHjQ0lyPwOMQYW/IMiiCzFIFEYpwRqKMWZQXirslIQQjaWKSHyTQSJPNw5Q5I6ZTGoc/8OvXrx9o+Dkq/VkyMvxGWQARxzJB0SIMcTfs+EZJyBVDBLS4V5Gnsu2ySur1/hhE6oKJTTgmsNSBpQsjUxe/ukobyHG6EhhyJCK/q9X5SQWPARh6o9Kh3WZfBR183eT6CCv7xp2/HP7XV8RghvzY6P7yqN3r9Y0GehtGEW7BOLwcv3AEmBQVdkpYrZN1DwtcVvbaiaSblJuFWsXll8VZf3+xSlbxvOswq9tYf2nUtHbcuvRS7a8LFWe9iTS4s0MP6xUNy24ptrfCRvlhlSNoXV6K6us55hjgCzEUj/5KE44xE0dTqoAqIipF8aPtziVWaVGOJ0av9C529dH4P9bihOEbPIIFPZuwN36ITJDAlaacwBCsUI0JzVrnptm/1EoyoLBIJa73tggue51cqfREKAbP9tYyQtB0ZtUQQcI4siDKj2p6C4ReSSPNLJyQxfLY7GPOGcofoqC+FFVcOOhQVhthYURGs2MA5v5UgtLhmfsUh09qUJrQMQ4Ons/fPz2VSwDEcDlg7hlNGriEINgAOEHzK1b5YlvHInjX6rGRkSoAQjUhCIyAT65GkqSRpT/in7H7gvTBATOL5NzoSkyaWSZeXY31lnYVdN+UF7RxkcK9y7f0FhS+0b/SxmeWBN1ldn37yqPf1IPeUZKd+FQaq/YkZtZXxjgMzRi8Pt8R985qeQTCF8lmdUJ0y0nb1u6oOJ7dtn2FpPdZ7Ku5/XNTA7kS+ardxFqvvK7jt+tpnMsc6pDnCzfvnToznyB232vzKwh3o5XYxXPrwLJrSV3x1osLOyaAxzbkzbw3WMq2yB2Lv7Mv89a0GwVlPMlKFaNVaYuIZ/fSW0eEUpButPD8o+KFpSmRw0Y2EMlKmSWfck+L+1O5Ar+r7bQESwVKkUysauCSDwzOaJcTtf7WJVAk8RauuPWdqACUVrq+6p+mTdNuemKWjLCK22zI5RemZYofAES/V5dmKy7Azv8/LJ1mVPR9z6RKx/KgLF2S/IxWuvHSCJoGjXzi8NT0naQRBjfQVdY6aSNxMEkPPAB40DvQ5c6ftP/+G6fp94Fj4nmYH8f/9bQ/nz4NGrCDx8c4xvDz9PP0P6cZFHVHIaOFivYbouuI/lvGafgNP6H/BkRQsQQnJimYQx/3vYqlT0oY4yB5nidkNgLCQunfsXEOOCid4xAP8DT/bZqGw/2H8zSQj8jYF57S9GgjHHC2tDMKQlZuz10BucFlKKICLm7qlpSh6gOrGZCCaq7T3K+v+NgbJ+FfwtBf6U7JZPuf3z7k8m3FN+8em1dh8tYE+Or6ehb3BJbmt4mUXqXZJqf/YjCl6Zcxnh/mVyzUYv8cAF7s9O+nuf8wprPJ5Nfx6BrUcJnXm4eXKhB8dAKtHLwaPcVs75cByoiyzNhm8oL8dn9Cm41LZ0+LNsv84mtqfEchEfh1/6qVoTXIt83d313NnXssfBmU80typzYSypUEgHNGeaCU2OHrdfed2lKpdG+TTshEwf8fb/+6JkmOIwmiIqCaR3b37p73f8uzs9tTFW5KyP4AQFJv7h5ZNcP+OsvDTI3KKyC4j8ggUiHdB/KkK/S9rNIkJAmrzN/jfirDJmnhx7EJ/9ywOV4dvxtBfLz1GZMjIbjLvckUXEDoidjJERU5RNjEbVDYDA0ALd1KCTKSUDq5yrd5fkkalaXdPQIZCcpg3R3buDIDC1VVDSEKk4sw0WxrtB7GzJRT5B4lFv14Eude//RYzEGfL1S+7nth7Edtu4WNt2A72hN1Li+TP9BAexGCr9vJ4rk2Peip529rIvdCRGl38oosqd1uHi76Oj48OdNEvLWnAWr9KqjnGgkXguec3eldUliyTsR1CuGe95R5rNM3F3V5F03ZsYbLeJeHSiTcqaou3MSSi1yW9OVIpiNPzXF9bP0rJdwVzBJA5og4NUmWqocsIxAayqEEtiVS9NqG6uD6+RjfU2DRD7sa478qvpVa5prd8modz+2qNZric3qL1/Op2Q3qm6yFkaDVMsN1ZB2Ktxg9eiit8sjCOWWLxHlqkCghanCXV2lUKv/oSgLt+O8XmnN74x+bNqbztmi+d6eFwVHGyg8Y3oZpFI9q5WLmxZXURg1lDP1i7ojLxxEZbj+ZxSrcCgFjyFGhM0mXUzmKnFrKbMOFJal+ayHnKOx2ATZ6rVwlUEtJdDrv/2kb8Cho8rx3/y4CjTuw+QXZHBLisHGNgQaBC6v2UA4+5VOeqR78WP4ZB83G7fDWb//VNmj03ZckZ/Xx47Wc4y/OFFLkCglKuRvPnd5rqxr3ygmeIFmuVfGIJOVTs2SjQ1bIz/UVQ+I/vcMEq7OV35PtqG+uKDOosqDoIDOMcaQJK3BWWlgW6pzZSisdcJOhPOQG1+2YEZsH6H05E/cCAdMtDkc1yPrHWKUbPH5RoF3x/HjGxKMvUbz06HefWAEA2DZJKWiU+NMym+zctSE1B8Vi1U+JAxIiW7zIyDE6CjKnh8LE5JEOgRIyn0qJKR3aCcpIboAbFF570lu+707tXtKDu/feDc1FbwOXHvBjc3nLbRUQKqwsVsDE+YUtZAznjPDWF5CGBxKNJBQp/iKmPlIi5o5QHlKEhIxL624wbo00oovu/htOIhypAYTTBxvklslczifmeoi+aSM/u1L4i32+L6zxN9r2RP6+VXSsjRjuOmVcntkV7gnNwdAXqPBPpjQcub9/8nT3kqCudLRE6z9pV8KXf/CoEs2HwcrjtkxhaidPCPeL95Yy83K0rnmoMztHW69Q6jcHW02Ul/+MbJY2hPiFOJ6VBosV9iJWBWVOhJIvR+ofY0W8/mtTBpoaujHgv8GGTzLZLX/6ua5MpfY6tRO3QPmBDo54WO27t1vl9VdUHEghjBjBpAOWx0RAVBH0nk4vofFQeqKpXiREBrJEoyMNDgEybIU1rDBSwMnd8PHWe+Nu+GvnW/jHpvZGJL+OI5NCgiTJzFzdXJJseJtFdV3BjWBWqW8wQ9uxhyxmmXLPIxvMCBQ4Mz/ZcINcpJGQrQat8ExZKWsW6fwRS2hCl3fp1ysd8ACniUQk5L4/AcvV+GGbnB5zr++OzN9s21m4/m6AQxYo0nNUwRil6f/0CE2rMjF50JyPC40LcL4edJS6577xnLUiP4w33F6762Sl8YqT8Dug07CaBv2xiYdWTTQrd8Q8hydZZJ3mF/MqLoBBGW1B6MtuJl1MjUERu/GuQHbDjaFXmqdVJFqpW9Ds8Ej3o6pxbSF8UtCoTJOvY6du+bXyImbIZF7GzGKGzvLMWRjr8ILXQwDOeVSke7/ava8jQW30SL+Xvoz1jOHpRJ8P54jpRE368HXPLsMGiPTPOKzouv6Rk4R1gJTHhKjk/h2ItE2UAP9AC9lFHMpaAeh0eqb4YQDYcoehsEO9WPr/pIwZDqrhaKQuttR5CUFhGVDWmAGDCNuvUuPiFrmwY+mcGQ4DpXWRFaYUuVOaIGh3uFJr7klS0FEKIGUZYQ96Q39x26nd3boomAwWdsRIr5fXVQP0c5Fux4L/MR642ax/b9vOJO8HSPIKQGzw/XiAmPad53E71wDoGXR3ft1BZpzd/RwHnVoqwo40eiWXjzJvipoTqoxwvkhqu2DEeD5fN96bE1oVEYc5TdVEgYGlo2mimgerwBeOYy4mx1ktdNzpeEs4j7f0TABmbHj+djjrlYidEDgtQ7UvR/A8/xUibXockhyh1dB1l6U0BKTimsOVUP1iujnD9SONvlX/abFVrNoDLET5PKZL0/KrFZcw/Tvpi1xzyhYwpKt6NcLV4rwIUpaGicUXEGZnqWcMTCiYKKqHitZdBNVQSbm05BFM5Bll7yMywNL1LoJ9CBjohO3tbS56E3ojpA/pbdqS0kKS3M0M6AnwFc5LNBoE91RGQA63lrZTiwyUUuYqSSOnEhzUesKp0FzHR50mazCI6sjUjU42NaFH4ass52aC6A4HdsmkDyEyYsEQ6vNIgcCSOuRpWh37ZcPV+O+S2aso/G9p2wlY/cGACvqV6/ENWr56CI7mungo49DFLYlcG0Pp97fI9GqsAJAsBgcaPd9y9wotHgjjsaQsJWRoTGrtDQAGabCrsPUzxpMhCwvSnq6dY448Wj6jSXJ4i3zr86WDDR7OQ1318+HNyHUCMk85+NDCbd3T3yDxtHBzHALcRGlKIB0tQzw32q0Ng5l15NiP1m+TLI7VaTaZ4umPpzZzWP9JO8krjvO1jz1rrbnTtS9GjuS1y4xyFu6gZ33YzH4dQoykHTDI8lu20BvQe0ZFi3AmfXLi17aFrY2dTfCShz4c//cHzfmSPl947fjL8bkBOwCEx156S1TW6QArLbIjMXNCYyMrr9wG7kCX73I7HpEpW4cFUoGFUSwGYANBCzcTCBavEiiZXG5pRRcM1P7Z36mVR+Xf8J6+fcO7GoSBjTRhv+7dn7pwAKiM80PuH///L6DxpaW54PrFSDsy/I4THg4UAKzefcx9mUJaMFg1wrW4CXMte1qDmOSgoTkzqW3qlBjZqg6kbCxlYyRHrKNcQ22VYFsjeuWoJBk58OIuZR7nOvY5AcySSPWr/PmHtej8QCcsVFwxl3BuSpo4AnjH4iRJXG7k2lVbqMwYPI/+0WvYfVDMNTHFGNI4QCv5PodKHydoGfXL4ee+rN6E50DquE/9J4xLITRdRELC/TQgnABKERhVQt84BA6U4A91jyEFpR6FTvaSPE5AeFtOoEomY2F5lfgxVT2Nkso5MnOFRzFcIATDNHpHLuM3dgmtkkqTjKwXVhXXUNci/m4VO8/lQ0lbSUK1aMU/6EFfGij0xKSkOiLkxIrfB0j8rUrELPTeQ7vYzCKZ1Ihqi3RRFP4b+0fbCPh7B7BtmxO998i8nJIMjAK6S/IW54ckW2uttZB7Df+zy3a9HCK70V9sG7bfeyelrEgmuiijbNfeWjPS3bt7LFoX2WBkGBLjLHX57vjYFvUui91GrZ4qH8fdw4jvjXq/gytm1qQsyAJ+lL95EJV5L1rP+ysgnXPW2iNaDvPIa+8LBRjmyhLEF2Xt4o1/og8B1VcWHs0Xb6sVHW5PIYbXNgwhp8+/cB7UKR4nL4m+MkJ+GaJ2bV6Ebp3FCQJ/oxUp8Psk7Z7c6U4Uc31ReLEkqT9kotVEzssg8cxnb4ea+6oBjTFH8tDPUzsdhfGJcUYbje/EdPCqtfx+j6bqVuh1QmxozMO9N/u6ES3HXrAWuRBQDnUU9IMWXP4g7iwjj4eXMMtL9sTgqBVjjOGPlENivqRi4oW/5/SqdVRzysu0lH7EQaCjBpbLizEHh5PBIXqphgCi8pqSKG9oRKYhF9qNME5S5KotmjVta51CEHL3RPr55UiGAUnduxtpUCnXzGgwQ2uejIQALWLKZZ6VHcOZJYlE1GH0aVSPPTFrKCwfrzOl+S+zJNGIQQ5KMutdYYqUELGEcZBUbcxSaYjMCa+g5M/1FuThfI4l8lvFaZFElaIVRcS2myMSYPnhyB0/z39kqtwY2fGHtw6BP9aoTElBF5fnFa/FH758rkX5wCmqY31yjvBBc8Rz9srZZuj5ugEVanhaPofacfA/t/JetVpXgnDVw8z+j+wEA4kUAD6DX8zggfgqoiV5CNUdm3KUa47tFL4hwjUKMlB25IgXc18A283SM3pB7n9sav+2hfg/wkRIKsJDjswvzhAJWSiFEnE6sUUK/+wOQzLSWUwaB2bIddGrx7OcPB0lrUhSJM1JCsxi7SSRFVN65Q4edofDkVcaEDZuQV1j4zxTLec591Rkh0Cs9LGuNYgwPJKhRXDl0tAEobt3F14vH2kqAGTlmOAg0sIOg1ptSLIoZD6EIwnLbHlmG2CtNekzjdVK/p2Zs9hGXTFUjEVjukcvKCrDeU8X+0RbFlBZW/YvEOvZp+a71jeuytX1Q0Y2uznKY1jHqTGU7Mc7dyIVVx+2POKaNCCUJ08i9mVa0xl1ncCVbK1mmXG1UJfq9skhnVxjw4AzvRg/qbNxxwmDkQusNHi+MBiEcP0zM8KgmytVzTFcdf1fLubgVbft/FVxnsix5yUGKdNvxvOZ4fa0bCtT9CPh9nK+3ZQ3ZHiOw+CqjJk1pINAw8PFiNtvF7gRP/xaIpkIpFrqUzP1xUxRYuBpeqs3JjOPez7CcoDThOn5Kt5RZ0YURhhRmGwyny/26+TY6fHSoMCSIjmRSIdb6BxYZuX0rotKLBqyczOSbLSsxZi6L1eBdK8sN7n4pGbW5BqdIuWSb/JQYVqErhCSyynPpEiiLR4vDms9DHnwSAnm7r17cB0Lm0qaIiVpezEEHfdEzXJmQsSx6XVKDNy9i5O4u7oRyjzgYCnrBhMdBKL+e0AwNefvvY3HwRz9PV3GdJa5y/BVZ+fmXedQ71tkfnzg8OXo9IRJMci0p5Q6nvlOE+/gkcbrHMN+mmHe8/E4odIZISSv5cmn5fuaxp0aQbsYneIL6R4cr16+T+Ty6Ktws2FjF7lsg/KIV//j4VDm/mxG11ckbl2JclLA0LJFhvjSTxy9Gr7o31PfC19rtdWAJ2gNfYtN4JE4O3P5/XEgwBHJHkgmBbeceYzGSnT/OVs97fq3OqBFDJrgbvkX6sM6xq5lOMji7h5+jzIzwr07EDGZzMOjySdkNIxihMEXmIoQM4EtYJMdMJgVsQagxc+qS4SMoCkSj/QoldtV+U0SvdFhEloLGhteH5lyxJAF0AmW9BnCSYaqpMN46pGjWIETYSMcXM0x8ctJZFmoLYCJm4eYWFcpH17++RUcXDbo/NuY+jnHwnVDT6Ltco/W954R9NM4sMh3Y/5aHNXif9dMSfkraNqyC55/jyIvmJYP6MjP/5wkbKDOGMPtS2efpw2L4VYZ5sOT4zucPwmZdK17mzaBy5M/xNG3L7pRejxEDGJZh/HA6efrQUFpGsa5CZu8CPV1pSqcpEpUjBetPa8p9EYwwjCjcVJL1YvPOw5A7ljyYKAwix/L+ZaQ+Ah46tyusCkH6VKqQEGaNd2pjGoBt0LNa2EB03y8Qj0nXZgA5XJp48jUAhqAVin/VfYjRe5mzk3JaqwCgO47zYLPBJ0ypxkZJa3N1tO8Q+hupIweaZ5aG35vEe3Zh+AiobtaHH6rOJi4wg3qytfBbJ74Jqc2gEQTZIr0yg69ENUmrIXoTe8UNjNJkbrIycY0z/beyaDRuatBoCF3SuE3F2OEukAY0hHRUZH99f9zy7cynOZtPdLvlROvZGTZrK/a17ghRYRRcGe8cn3gco8OCHr9YuYuuNw6P55ejbN9Zv+XCQyB4kdo9f663dKX/HsKhYfPh14Pz2JLqYfOn1xfLckWWXgCwJJ5r+rUcUVHp4OIP1U3v9cyVfz0LS07TOcqRR059ryH9XV2YhxS24Ba9b9ZNyfI7BfSH5nha+OJ9J7FFKJ9fJtDOlyDFY+fbASLOvrf1lJZMQC8K11sF8kvaPgvsMc+E0w3DmGIeWeCcD5GUwaKf5UURDaFlY8HnelYB7EUBpmcJP3qGsIfuQ9xxIUufdSZX1+fKNUmgW7tZaC7m4d3c3ZCUC6B3mNUgVGZtLKSjE9cmyyCagC6PE/aLje4S/u+K7xCQFIdO3T2YgzPbAENfMsw9z1u1Q6huWfIOglkLkyXXjBm9RYAVSkiHABHwXUAwFaY6ZbgjmvC04e38I7THWH4KlimlbnpOZ641UHzqBsZn2xXtct4+/kFQ+lWwPnWlhjXxwpiRF7KUfCGKvnrT1QKkNH8vGTnAeeYC3kt9GihzusaHd5wzIC8itWnVn7fuYnGuUWoPAkhsmQJ0YWefKFjuZ/3MXQYx71k9fmn3eLudE75mYzKignw8rNM2yIpnADHz+77H+QARMjOnLt1yNx/ZNelyigCXZpGHrwMsoIJLvv1VMNtRUpc0t1ZWLgKtCJd7gKy53Fazw9Bi/p+gIwtlJsz58+P2rj/Q28zcPQy4ATXcet2wSJeoyYSHvdbqA7yQLSIXPKKPByyAUkzM9Lg7WUOU/fUvkc9Q0+OapmSm6QJ6r3LgEqjLQnWkH5EQaCTKg6vikgYUNTBWXXuQxTIZRecMLJ3ZIYOgGbwyF8KLd5l6xZHBYM0ZEdOV0hx3+O1taRx9XoXCVFr2lsUM4wpY1yl25NTiPuL3XT5+uuhYZp7XNRyvbNIDncGjqvN8CYfdDSH1q9mNcZFdYACRJLKOr/gVq6YC+Omjf6jx6ztFMMl4GdpPSbTM4FtjsRHJzq87nZTj8s5HgBkp/EQU5kb1Py6PtUz68FDz9LU4bHOoyKq7gj2c2EjT3SKrXHWKFpTz6mjIcFFEo64P9O8CTSyixb15PJzpombOxbhQBU6+IGGUgQniVkGJp0VFycn9LFH703N8RLpegN7xZh9pKo0AiWA4lLbog0AEIYgkpHVeiVS6dDqkYg9GNJyIIPuI+Tn3EE8SyRdTtKW/Q2FwK/wva26rpn5aOlnetmTJN3djm+J+Le6pSWuJQA3Ls7pmiW4seX65PRHTdUXIiQ9cjjHwnWX/95gxGbNhH13AK01ie57GV1zl4MO9qattc1edPXedweMZvZXi3WOUPoxNNPnLqmXwoFSuKqQ4V5Rfm91rZq5AU3Nabl66k0y5rmKRZuoSh+WH4QfSJZLMX4IPTQrpR2KCAoYtKWtFi44TLRNLQEJursHbyAhPgYVraSwdE2+JUs2TGJCADwGNpxo0RedY/HLOT3jl5+vUSYR5WXJHzXGA1J8BBz/5jbw5gnrnTQSemBia9OfKHC/7OeM/s5ufPcugt+0qwtYvMSPG/8t3g0Jz5MgIxEWZbrxW5ciyWKAhhnJhkGbV5qYUJQesKOeDVIyzK0cZL2+vT+jPaeXT5WQtJptI1VmYcYD2KxR3vRsJezMjVp+WE6OQCUl4eWZE1w42TXCswjFk2xYSsbPj6csVAy9eGTS6EgPdIzYnBPDWcmwjkeSIdQDLRXIUGdUbwrZASMFCnpALJHpIiZL6BqhdqodSFTgdGm3vQI0KEdX/+w7SoWuGgmA5tahSN2Zwgj6BdafW5w0AUK3UoTELtR9n88emGm1joJ7owIsAIzSa9Ia05DkK3QcC9J6JqCZAKToxqBCdaTWKI6biI5vBVNbtng43q5c+dxheGdH4dMybn3hdPtTAv23yeLh1MYnpXZ40kTrIRXG/9JGTkNqDGL98O92yB/E3dw+UFa4oWHIZZkS9zy1SXXc67jE5wI4mPEYEgHImF7JKzgNYHhbUW3M6LopFSJIlAiCyou9vnoaDNcrW3qM9ePEsPV8fzjpOpBBDPvHNRCgHkixOPsnEPbPkG5WEl/A/ycOMNd78Si6rQ8QzHxBAabCZ1EU1OCOZEp51QVUwm6zBuuJttWh0KiOyHcrpZCLcHl3K1rv8PCpGwtYgwxOqHKzGyXpD39eZg6UGkx5yJ2XmsARoAiA2hen3DyPTl3YYgraXmjtyGWTWS+3NUWQR1VbkUutsSdHyLK0cxmjb9vAzksQKXRUP5x/QqQv1JJWsCOqhw5TQypWHgn0lTYNFv31WNd/DpZ1/Xby2JWmFAy5dvX00j9ttymZLHWaZy7yBYL+IQuRpx/3Wes9Rb8xBAcmbPNSSeXVK71Ku1v+IeE6DFk7ylJISE9fjE5iwfeB6Jmhg1dn8Fuh59S2Zs0zMD2gVyoch9Esr38qo3YuJ4gYupVVQD0VdbxtA6FPKR0TDuPhzEyF2LCjrJj6EOmLE48J4pDlopcLvl9KIqxNerIvQXEdMSWFQC1aoUtA1AqUN4HGjbaHkTAimEMXtHbuauS46YmRIRDGjyCpxaHC5r8GVLotvGkKY+d5Vcw5x/Rvnhv7noSYGP+IOKaCCEluLBV6g+0NY1aF/itqMNYncc6EJeHgobWULOED18QbbeCwBM4HtdWPCc512osv/E3LEJsZ3ZFrvY7eFgHxf4eK4/6q/AvgdHb755ielTYvqWYlCXlc0a+6Iq5+6ddYnQcBpqB6mRcqhWf8V0t1htnT5bqULxalPklO/ZDU/iCpFG5Nx5dkR2dUPpvVoFUmoRjYNmT5BZjc0Pop8o/p367K32zXOf5Q4BsQOHXThwCZg2fneqlu+znZ4vUVf0cGIwIIs0EEqAgW8DlQMIElckjw9bCdFDhLz3NeJDWDRcGZ9jaaeZJXg/ng45J7bfiTZjckuBTp8iqbfKWth3GSsJP3l4fENc7/4niZdcdjMeZIyFLK/cn5GTJxy6L1UfdontFypr0Xfb4WidZPv9BUzN7GRWAGvI2ZaA1jUcob/zYCfTuBHzKiIaEw9KyL3D1Xp2SH76DVd++6w4m3kYQ/7fBW8L9Udlqku6tIcXx9Iu6MfA2dYuXoPFhiVybnAssQHDarVmchtJvteKIHl46nHKE9V1ut58v4nlrvvgEOOtRR+bbNzktSaftMyvIez71msZUcPFQD+GKLBvX8Gu+Pxw4M9KKmyKtS3w75rkUAdKTML2M1WY4cmLb4RUN6P+pIdsHhwEuCvYWiKhXvmW/EaIK/JQC70ESnybsAZWFyAohaPqFa6uUIJ4bSPG+T0VYlhJ8VEkuMOENJbe1Oop2TSGArRA5PwW3HkthgcLup41pcqMIyb5zViyP8Zp5ctGVDXZr7u+7aF1hNw/wbeGLuWj9MihkXefr5t2xeuHu3HglK4PSMSi9dRwq5ApDq6fH2/+UI+hz8Fh9KQ5sxhvItNf8bJrvnrhJnXFWiWBnmv8ILItHWH7SDrJNa3YL2nGao1CGc1rNscKMfdaiBfuHrpTUjOfXfCYj+ZMZpKijVTMazQKjYCtRM8vmQxKvCCw4kbG5+PNa/G8dVQTz8T67jjG/jegdKHN4UrK4idZ8tcafX1p8FrWCW6xF9io1Kih/aDQZ8DQIaifAzsQYTUSfMEpvLbSk/iHBlMSiCLwoaNzJMhc7SOTO0I5CPkoWznzilseDrqgqQvDLF1kouIJdgMARlPn2DGPlJndP1ODXPtT1lt8sraPMwG4SyA66vGs7ocRHayjTLxvPM7AFjFSgQjKTLxLcBDD3/8KAA4P14A74lSh2oezpe+RXpyFqIKhqNTI19en4YRX5sJDyq9/+0rcro0eGJypB/7DVxovL/lvY39N0n7nK9lSsfyClPdHr3OmJDxbIWfjOGeqbc0ZYkqwG35AtCTMfh+eYutYVNhtRirFxINc4/mrikrRIDjzMijgC0w5PxRyQ/0gFi5Ek9tWP1xT8b1f2HxyO4WMkOpKScOtL6Px6O51IptNAsEXJt1tbTuIKSZavnwKIiSNSrFs1AhAZjYwYFQl2R1l4OmFEdESQHcMRwKP2OkywYEYyZL9JLnxHOfi6XtopsjSREAJSB1dEdkP6EpfnuN4MHYOEAp8DnEkQxXKoPZ2xO34DIWX7YlyxJDqACviMIaDJ4G+aNe6kr0Z5dWTYAsFn5woAlYeDZDeFPjYR/2vKyDPxX+uhbOydJ2oOWyeC+BLyxfEh7mh8XNWUE6z/c7bRNTlUvsDgGpjN2alE1FHmo6x7ZUIXcgKveTe7XVwtpzJmfnKyOZ41C3cB6ajU9OdQ5H2iCobyLL20lAnb8vEvDHSr0KkNMjnuOkoBGXlqvwY+I81fNK1drvsyAsNpkCzNaK4QSEbSRd4aMBAl9BOlVgURuNtI5zmTKCHx3fGPsmkWSmvQJgREtF+2J1k+xeh1+ZFOyhYqm93SPYtbHOCupV6wMS0l59TZd21D4jFczofT5XCHOz+W+xyORrzLjJDT1Kr7Q89jh2P+dHUJkiQ8fW7FyZLPFBQxFMdUlD7G/i70CC6KQ7K/t490/zax9vPZ93/e+ZeYjrOMXk76+HLv2bsiL427CC5sx5Z7YzZ6Ps1HvoOetSdp3N6DBYJ4w0xJvAuETYgBoqlTOFZL+i3CF91ysQBdFvLjXyW+Vx8bg+qd/Aoi6ZlWfSJia98p2VAlm96hKEa7ZBM3GnTKB7kQgFXOYYJvcNsoio6k3wNAa+I86hpIME4ZHGv8yS3DMIj+pY5LlkgH4fkt/RvXo1S7NcpZv1ki6e/zTaKsT/egEf6SDTgzCA3XmiMT9Mb/x8cMFcazUudTkh1+FpHcSPzhN1Qdd/mnJfsIMT2BnRT1nRd3X+tMlMOdvsGAVb+8X8WI8MEe76Dq6O3BQNLPElgG0D709DO5ORZD/O96IZbXHlnARHZ7dmA7tVr93lqsWRcH4iszEZawSSkBmOHraa+n+dVimPCY1YzV/JlHo2PsKhjj+L55kqoTNotyrMSJtswcmLh1CLkPxgnf/lKAqvzAKYGUAzjgPTJRtkMnWnIIW31vaGGREpLyL8Ndj+tzWwlMvVPEaqz7WKhmeAs3nKYnc/1TEBsa4aGwOtXHFS6kd8Y8vWi8bTKicB7s1MzNrFcKDZB/tUMQkmMadE3AQUCto7YE5BNFdMGXVS2H6MwGwMa/QhR8lXS3/Us5+anHzq7gpyzFc5a04Erob8G0cxqYH9xQvxrX2VbT1gH3K6njbzVdUatz206VaSe1P2pWQffFbWyHc8uHpF8Nn/bajP6K8LJh8HW2XzpVTUJkeWQZxn/s9tuNEU4Z8dL/xx4Qvt4rRObWCSKenJvA/sgoNiF3H4G5L18Hcfx7eVStmz4p8xwGs02HFo6fIRTRyf9z6ycujv0EpcLxjuV8VXI5lgte+5zmZw6tOincNE/QBX7gESHtDy/C1kb7kBE1IAt3FxtfrRbL3TqPRrEqFLQVqcjCjEuBhtITSXbASf0CS3BWheyTgab0A6ZKxjfwWKHhL0lh0g7kH8a5te8GFFpGQrVw0LCNfh+t0EehNJLkvixO8Zw/U3FqkClHpRqylONWRR20U36IPy/zClk73OoRzWIPrchRF28oGcGk38QpfXKRxYeM5lelvKTJ3JHp3nRHfGQmp5OmjUxt51o984+tOxs+TgD7Ay1uz4dB+XJ/XHVU6i6tX6h8uLItOg+Q1wCHdLy+z+Lqt9/xAD+owHUZ+cUoZrloaxsD6KtCxLn2uTHQF/sr9Okcefkuj51zKigKU+vXw7VBnJtBd2MBPusfTrq0jPDyzktFyDT6Al5+9+PrYrci1wuIp2wIj8XIY3H1hkKdfjb5Mk5OZEUTz3OWqnorY2xT/BSxgwgkHPlrbtm2ImiqFllMWtbkKxi7qqTyGjWaUGfvwaSAZZeqUTj9RtnHvauUs4XJeyRiAUfLcIqgvawQjCncYJYoZjeEVLJiLuvRHMjUUlQ+gC00KxUysRJe73OUGmllP8Sys0LSwehJ9ye8phtnPERKtx4CcUaggkqy6FyhOijS8oSW1CIUt0ISju+FKqq808PTJ6p/6Lc283oj/TaHeg8z1utHXYIQY3K6hA11CM7/zMPyCfN8Oxo///KINX7Q11cMX0YGrkuFrrejfa75S4fyfe8/T8fyqGf0bjeX/cOo5b3ik7AEL0JQDhuZj6w+f/GpHpPVC47+yGqe+cvB+SPpqX57W7SpexEU6jO155fzLSSGNjRyiZ/zXIuNQ0ayy9zUg3aOpZEcj+D78EDJ1vQTBMz/QkF2mhNHMjC5aY8tPEJRMuyJtUiJZU6b3bNittNXOqWd7nFeYNI6vBtvn5yfybLSpBxvBhrX4g5fk8I62a3GQKh9R06I56N4TkSR3Sq+hJBpBZ8dSwDtkGiwwurXM9lHbXt8eQr2HfZQpJs6Lz+W/V7/vXNjlGURZImj+6seXcXui6CejWXwiLcmJ/hA+n3r+gplMoL2QntU3EMsM+10/X8cIDBC9drjmYDoNJh977O9+CkBoqeZrTp1oStBnxcUY1QrN+jPynSRm/e1hJGk1jSypkp4mdHpDUedFH5XnbAzvq3VYgfD1UB7mmyLHzTOzkzsBK4akis/+G4r/E42uD/PbIL7Lsb9pR9/Vw1cNJiJy4auqDQRpdo79Asog3xK3Jfupy4KNQO/aw2a6dXaawUm8SRIcsqC11lrb9TYSoJyW2xgqFNHS9G6DapC9e2keUiDvd1aHsWKrXgtSZF8yS62LJA9ULZNEl8Eq5jszh2QNGmti+gIkEWyU4C5mlruwb9semDd0LD5iH/PiRHHbEQMZTnQRLpn+CYq9CK0zg/uVhKpA0VFZdk4TJbQe9/REG58keF4C33G5CN9ay7bnE52/bBU89iTA/g1kNkPOFmp7K3p/y2qedDePz58jSA4fruB6VWct3PYbIeXbAa+qqBQRNLIeTz1ied6UcDS52s1CnXZ9feAkWDFD1h51wXdI+TCvk0phfFs/PJ/ma4dft1XtezvH+G/QxKHmdekbKYsaLivrh2tGwwkLsOzEMvAn52vkshy2AIWYVjo73u8zSR7AoGdRET6U0zBxAExJf722z76779Y+MpUom0zNYaCBI2HTBiNtpyBKUvdOghHx5KRJXXtHKDeUd9Hde8Sah+tF71EVID1M5tFMzO4EaUZ2B0kTQ3fzerXmPjXgHhRakFkutoBB/fEb3kBIrVDVTglqhKTeO4leae4ltRxTqCqm/jMe6BJgDQY6pSbsJlo4hS/bDogXaxRlXKrKZsY/1E5GEtRVyht7egYfglRJq3KJg+EukAJHt89bwiJoe7qoTxdKRbA4bCzp1/HYbnUIq3fd6PBAZYo01t8F2eLnF0PZcZB/zDROIHT+cQfKvkBqB6CxkLO8one5fK7ochyO1USW5GNZlvHwgjEnt/tzvvnYWCHCV6Sg8DlTZA+Zi5bavqMq+XyO11nYvT5j9Zc/cp0p/YbfAmOR+5/Nez1+Y6grZkwKewkyU6bZu0UVy7wihKe4jiJuIilmPiBa6kGC3qV3MOYYyM3avu9yD+ToEORwNaa/ZnIByd1bD29HaleQR27WWkO81T29LYPUuksws94dwEaL+rmA2IzMHLZj7QFYeGfU2CJ4hDKjub9LQognzUJoeJ+8kvK/b5egTQyPiZ3q5gJegKB974iEfwpft2boNsQt5r6PvKODsQbtNvg7TZ35pcV+Vs1xQaA3leVAqaA7JDbB/clExZh8Ia2rhKRk5OSVms+Hb71BzlhMEVyJd4gS1ZXVDx5JsXGaLQDUtVk7wUKsr9b5/NxyceNXIyZyQxS7DFQyDou2FA9t0IsgbulzqlL01fqs7hBaiPDquzM4h6QXbfUHj+kYoCPFWZBUQoORpSsO0nuplb1u6BpaPV9xxzbjsdXot/7wpAKavxrWnoUjujzS78e6VbRhpJXxGlgRrHUjlhWLF73l4eTr5SOPcPtt6TcdAx6lSyPB5jG010g277akFB8EvfOG3ZIcRWY111V+XIcVsGwVwehDKK7zExsy3WxAWPZfP5kLe869Vm2M5xLbIhJW5N2jyjTxn/oAnKYwfPXeXTTbdu2xVpltVTCjvbbe36211hqA3rv2DkUeV5C0Hrtj3aBmsPahPX7u7kRrW2y9f4Y7JjJDkqb10gykia4OuSg2WPtPx3/jc6dA/tVp7r8N/YX/s9FIOrUHPnuJ6CDsHTMC0FpmozZQdMcmGrzTf5vLhU5DJXuKA2pFXrtgZps1qafCpBkbod7cmtMdnfBG9F2OnVZ0I+hAMA7b3LvBJblvYrCfN3xTS+eQ4WZnHMd1PYQA3H3Nd79e4HO8RZ3GKDPDJf94fGs4I8spSN21DaUtHfzQgXbKa7IM5cluEOSOP9BazOfv2mCA458aYvld80Kmp57HWwcDvI5k5Y1MQQbhtRJg9e+1qZ4bRGSZWszbHvbjqY3lWtOOndD67fOl+75KT6Wk5iKhPLd8Vwk0Y0PIUFCzAa6I/02hb9VIzE6Oq7qK/5pvyNF8uwMrdT4PdcXC01I/tecteGWdFjMMdYe+0NE/jOlG2zj48zIwBhEKuV1iJUQeszBh+MnOm+xyx4CxEoGsnbgH5rOZfE8SFIkmKMk7QiHECNawk1gzEEm6CzpD98oA/CrpuJVEZAaZuYe7OAEHaQZjI6PeRlCPA+Xy3j2KdwOkCUOF4uAstu0VQ2g2EHoDunETGcpqQ9DiXA2zSIhdyxvTCIbdewNsWigrwOSyiRy+ekEHNLdO+ip36Gg66uYGFvwX29YqndSA4hT6xJ3FQ740Vcf4CA56rGENweGePY15Sq9Q+M0MXW3c4fWmrc3HMOtdU9qvZl+6gXylsP4z0yBQ/rw5tgGrORkPEet09vM9tVsG9hPXxpOa6OnpUCMWcz7T6ENOhksXV0eiq2Z/EOhrs6Pv/Rfct4Z6Yz696tFXnHv97X5NhHPQZuT/4xk6/L22DieIXckx4W87Lz+FTOyjo17NpVDUDvDhoXPl7FZhXFSGUXV1eWp8NahWvtqqal7uUUgGNEbF9RDUIneHeneYoZkZgrNwIxlVr0QgUpdIqToG2UhrysTiXcxMHS5az2LcTpHu1smN85rkdMuqh4HwrCVvdXO8KYfDRSfMGkIE65P1jrPnktHcDwlcw3KovXDrogv+U8UgLwfmBL1j6QfulnA6tN+2rdFSTQZdh7jenK+Ve4Pb+DICewQc5zawdvxgibTOpCG3WkIAnHHtHD8Z4xmE4ERBrhtxYgA/2al7Glr3ISPik8BlupYc3ihN9i1wXZoV2jkN4KT2WRtBlhUIRX6YDxfgCoRdevXtYUCnyS5n2gfmKPi5KEouxzd+FvqTtXrLfH4M9UsEHW8aS319ciG+odCYa231UpKHwIF/hTQvGHZ9y/goVGrKEGmBDKw6nCdCP2gyZYHtHHqM39pmzPjBRI8CPIovoHNU6BA9UiyFurUxQ/Li20gIZ+X1oTijJIHeI1uH4tqWhjCrdg3gFcVZATRnaH/DsKmoptv4muZVZ0SjVO6kUD9YVPHuoMPUHBcC14ENUKbQpdHElslD0sVOLpdMPkN8rm3SR+bgvaQjT/FJ456uCOULHePs/JmdH7jiv9Ye/aBtyfmQfzwTAtyRtol0bp+/WI1+yL1OeApDiF9BVtjFs1jfpAL4GQj9SbsdLUtuGIP0Mn7aks0l7uN3/tcHp47iOodosa9HuOKCL2aRtBnFHR/W5sQg51u+HMDp1eOqrP18PY/Vz3999QFG/IybOiupf6n1hoOzMpB45nVZk6TdsvxTC3q6jiRdpEtOCh7WBBvsmcFA88BEEqkAgclIgZGFMh5bq4znAUsnigRGJfdze21ByEruT4f49VSkV3U4HdtQ7Khs4G6R/y4Mgq5dToru3AGGjcGThpu10OHKgcyfI3Yps3RFbqVOeEWIlCQhLNOZf9c+ODk1giLNiHCblyTvPeWG1sa2zqMS/1eAGgVAgy9VTEb5O1wQ7hfU6d61dx6Tf1vbukqpmbw5icJmqXGei/jdRRqKcCxA+IvYAdzeYSb7PinXpz73SIjHF6MrhTqpnmrljXhPUkss4tE1bfT55fDPcxkDLs1+CiXrV8OO6j/YzKu7yHUW17PCyyG7Cv4Vcrt8eLe/qjjfdpd8SpU7JeiCFYUvLeR5f0N/NUSZ1ePQjpDzWwQd7WQR8Usm4rkCC/vpBTXI1I1Ntlczenr3E1sdvGsM6aTziVUyqmWmV4+r5nOLZcuUY5CBfdXdfZcoDc2sIutG6B6VKUsRLnEtHOxU76WAgMKU1wfl254dukZ5KsBgpBxkJ0jY8MjLhfbWKKN72BZppI30eFEEFpIouNCd5lBHVOzuUGTrkJnkmZl2lKAEohqYke55M6N8DEF2B4SWp0u0Rg+bYu51EuiyqI0DQpLh+mfAoAlHuBYg/woCeKyx+YVr7+2pievA+99907Y+9ZBTwzASRNhyB66hK2sLe/LQA/K7CL2vYN3qTHA56FiwPMvKMdzXVLlmDiWUvuMT/8a2BEHFciisjqsGaa7M84ataqzx4Aho/OL5H7YIPrYMnyo1BzJ+Zxqjf9BVuLV8nfs64JK7o2g0lzP2o7dcJnj6VVo7n6IGyoa0SoSdHLmAQz0wfvUoKT6s81g3q5CZcqycmKwE7pksmyREp7byh1ZOTemQGz5uInv4syreRc9phr8J4YOXRx3B3nvB52aWiWbNwkyUoPIARPYukpEETjKlIrxTLfGwZKTRQEgNjPqyAYYSS3eHATTBPTiQvPytIbBUNzGLXcJw2xgmGYV5RgyDaZBlwYmNNO8e3mKevthEM7Lt/k47YW5uHRLCM6117HNUphlRQpw66MUWcgWOf9pywhd79Z+2Dcv9j37DFjsIwQou8KziqAfyGkyx4md0Y8zEWRd4oRRPfscky7MrB1C8c4HWf9L+9Y2JdFjTCwUE0JjpSWOSQcu+MbpyiVWJrgoQ4aJ3ArDWET4KGfO3px0MvGYLXP1ir8JRbwyg2Ab3oYNWCYn19wGbcB4MFJhdV5tj0dZT84WV87JcZ8h8pMXhFZZp2cSRvrWGN+/B3zsAi7FkHdbpX1JQXqhtwNHOfxGVJicn2V6W2BASMn8kBdoGIOKdAYQCmkBrbbg2Sh2Uwqus/0JEsHSF4zMEM6KDJo/DK/WsYSiPCsNCh4zGRoDs/n6/kTDfZWbeCEAu+kDv6coIAPBS2nhZlTvQ+24kS+0zdDEi5GFL9AG+KBCttVeTs+9SVNftQIShHFVwKgUMD3WQLdaOi9dAvHg5e4dd+E4jerqPt5/Mz/+cKvHJgyQ9EsvxaGDiUJqNpJoobGL1ycq7AFSi4SlHDp+nciYHRo4O4kNwoAMeLK9ySfei0dccymNR1nVpF3LGk2FqsASlZ2gsxUBAkb65HVO1pvs9bRCsmvWcnaCGmX/ZATPr0UnlxQ7fakUmBFf8hFVn2hfjvi1DHQj6ChJvg0oBGJwykiZzwhHISqb7jTe+Ro7asThhzTqt8Okg8hjYKqaHTWPJ1IAJ+x2nFfnh7sad6h4rjAbC9S7TcU0nWzK86mwme4GatVj5RV8xN+vsSn9ExKfZjUx1wxd+9bJvOS8HsD/co4+qNdOz1JdRUQllZ6XJlyBFzT3s3nZ2F4zYxM0go4D9ra1t7bUpEvH3ru6SGqTYG1NdQnN//VdTh7ph2ywqf3/63qn2/isgLQHLWRjJXb8l7QBAsRlANEidTgmRetNUSUs5SouP5YoVc+33QobM3ZEsMiuXk4SlP/LoJM+V0zIRazqPd8ilV2QsuRDErsP5HGMYlRCy5zqknz0ydCN0LwBesBfsv5HjX4+cpP1y75b+H8jx3eeHiIqVOsUnRRtH266krf65/k+y7kkpcH+sb9u/ikm/bCeYecMDizcozSEzYnjAwHyg1N+z8yQuEzOWpo8nx73RSTi6s2YdngH/rhVYdfFftwMFJyBlbPFgaefn/+aQ+EDgQIZjQ9iMQMIfq0lZsqslQ81FC1zrOV78MJ5jpBaLnbflgae5nLbpEPtzSZbyw1bHqXxwKpgmagV78eFQY0yXu8sYbbEaHMiZXIzU0gCDepFm7u9OuaP3cDVzeGQYegOIMKoeWoeQLVw9r7vq0Gbd7UW8Dqo6FCTSxXLDh0AqVtenqT0uaSlxzk54BwkLGBz3YmWpbxG4ORP86Rsh6UqCR6KVe8bzh22copP24+lY3nhxJBi800/E8Ri9s2zQESp5HsqFtxz85B4oTToK147+7bbO/6RdGqOafFVpWhzxI44fCdfr6bwx7P54Cl9QjW890L8Y1RwJD6OZ4t3ltRG8OrFGRdDmtxf547Set++NBBCnSNTh6xbjKTxQXn8lEtoiuCAdh+OHh6EPq/LQ2EQ11VB96AtR9LwAjy38NK4T/NaTVDQUla/B5pZKXNyf0JdrVSNUqO3m+NPdLAl0ratFIGeoPhq8s0cKC7p1hXQTr9prxXI0bzhPnu+5TD1CNPLWVzB0hKgM+KwT67pQ59J0phi8UBGkQrAKgBBMg41S4R46a5FQJnueuOpykY8vHZZ5K6bGEoJdS50HlqU0Xj23e9lr/zdR51PPJ/l+PZzj7xsCPWR5LnbHgUPXNXp6cf4k/3vQbFwfO7Wz7Vujk/tfXTln7tkKIZN1n73IriM5wWeFK9LCseLvMIDcvrd7VIDkSOzLw+W8zPeY5OeWpkde/9uf/7xN6kxqxlrHJ/PvUXTqdFyedu0LJrR+5cjyoLemZivBhQtyriN3pFkjQO+CZ6OHSHx6NqUOueF5GR/hs6bpb3wSLestxIwezqcfvcKrC2fWw07NdY1heWSRIaThybAwwozMd4QZTxlWnI59Nh5mIShrQATIONNykOczlqjqyFrxO4Ub13BN8sr5YFOlsIItSZwHi0VJ81/xixh7bvcap7MyoWoqyK2FE55YQt67YhhYfkxSrFPE4dwNlDCqAQUQ/gXLyeTs/N/Y1pM/QP5J7JtDkrbbL4A0YDw5Y18RU0x9vQCrn9xBXVss9amVO9razx+TpxNfOkH+qwQwtD/JTpVRf18HuX3dWBk/3J9L9I2xHfFpkqGFFnztFfOUiyPF1CH6HJ3boq3be6LF15vwRTvoVY4FK4aW4Om3txxYy6fX3z7pHA62+Pnjm4dZ4vrTqBLgB3Z+4J1gOk7cNl/WfLCWOOE2cB/TEeI6TdXOXV++7EtPSC6CoVGtAPJBZcLhguxpdo/n4xZHLlpVoH7MKwd8kaGHSD6x8qAmQwt1R2oj6cZANtn3/Q5KPQW4lGklmQ53dn2epPzMBGv1tFwrYDk2vngQVbfXPv43tVtrJMntW9+M+fRCrU64eAXauKLaPyGvX+QIv203GSCzH1/v5CTBR5no3BLwCCNTWgGZYfTDd0LA6tFVcv3zDf6yrRJ03uov3vslyJ1UIC9P/OT51bWVjEqXd9vC9Jy7efs6TqubAdxrrgq6gaR5jrZDIk5Z/U793xQhNKpSAC0vWPJ/H+f4LXWe/3wWg27qFo9X0CCPxHuTo9Dl7ACkMKKKCDU9jnI6KpdTbsfiuZWlSEwwgxNosK6hQ+qZdMLp4aGsKMA3T/7ide2IfBUTu1guzVUZuVD++CcwOWJSVB1mAQBWOoog6PkSs5lbphxklTOOD92rTGCN9NA5Cqivykas/8xl78v5XEW0gi35xcLQc/vwv6EtVOJALUk+J+wPFnqsmDp9fC9+VKOGITWOcdDuC/ouJHH/3qMI3C7L+jfa3PhFUzwu59DhoVJ/oDyBGvj5oGI8kfhxYqxqXA7bNBbB/KmdLv8Bt/5Ay4nveMbJW5EP+aCZuGh93x+g5vyBhMiXNp5Z+rgm7QQAIvwWxiKYkvhG/7YcRGVCeQLTqDi68rrDXADy6qp0iyF+0iz5wd34n9lvqB4yx2Eg8UqcPx6Zwi41hP4gg0ELA+QGf50Hj1WQsMbUkWHXgF4Zr0WEh12o5kDHCAr3xKSZdElKZ+T8/0zLcZ5YKu5WpqnLcSoYdPphVDbR6EeebkunBVQKlPFoFE2BMMvu3Czy5Y88OVORM3KX1wPj58xxCVp1WcEgv2i6zvwHbRDiA5u5e5Oksw56gZzzf1cH2MktS8eE07pM1co5OPgnIkTtVl6/v9GSupEFFQ+vtQXYYlmXNcItn6zxDCcQDO5Se3wefP2fxj8Agq213Z9cGI7D/nc3Ddxy4ijzvTh9+Ecn7kkHsnHE+x6J463cUrBoqJ7IeaMOP490EqdxLw/c5pVeg+znkz+7WtPB+TSYP7uYSV9Zqh/L9LaRv00k3aU7g7Am4jkqDQAQVZgkvHSSrEn9hUykGrpsAj38mZmhU5YYq1KPjnO90pxljuFfeMSY+at1JeqYHy4+Arik9gNS+jYTVIZA1mXJyzvftAIUVQqHKzbKQ75sfTyxWcvYxevClhgZnfTKvtAulVBuT8vfu62rEmL13L15MpboRevSqnsN98D96WfP53L8Nh6LbmfIxpc0egbg+f0Dj9epMh2fOt8NTQl4dqRvyAY+zWv4TY+48BWpXZunTo8s76gSQql0eoJRJsBlwOeFbyUZyvzrOcEBEAIsrKvNzH8z3JgmECPBozvSUMgMxLKeufByFXq8NzyxCWzg79Pq1ni2u1DvWNstKKCxF+Rqjl7P2/JyKl0aHGhKlN0NnfjlklTxzRsrLne/6JTi1SMv9hRTeGDqfbm3sZ7F+5M0GEgy8p6PrgaHaMsxWZfOoZNAED8Z52r11sfD3QaQOKEA3XDkEk1VDHDMSFIjWOmSk1Ex1n+evTFZEb/qGsa343TYYstYGWCPALFgqWCrU33KApi0gtj8/kquIx8rkOs2c5ZGoEz4+wfd7xPw0SW4EFViLalnZhtVvxhcj3f/pCiwy5PR3pMuiUKxCfi0bQ54J0Evy/zma0ILlB80imKM9pR07JQAZIyZxzzUY6jbNXDjX2xnoHFU/o4P1+zs+eFF0jn080DZvxi0JCsx+ecexOu7SI7Bj41nSUpjHY9jC2JXDl5lxB9I86RjeQp0Dh2Ln2kB/JS7begIcO+oOzxxePgQq8u8X/jo+vM/RQpaiAhCXD1uUgUZHbwU+qJ5dCyg8TqkOzMRFlKoRR+ygK+zzBRwc7DN/Eo1h4frcNVE357bnikf+HStljM2BxDHZZCA0HdEVz0AQwWQ9QF07zaHKjljHfYy09MY1vGPA5+B1EtinOjn1u/428aCbri7y8+K1nz0C3g3iNrpfuFus9YBocJ+LQ1OjnCKuTjtoW7rF+fqNJ79YXmeVu2kjRivPqg45lufydnX+tCxl8MTQ0eedrCw37nL/JFF8SctZLH5iqeFI3E0Uaa61u6t/yPbH48nnvMPhnw8FvNGIwQ9uXc0oZ/4P9D0TcqL23ldz9CZlBebuO38X9e9nPW2UghY8bYuqDB8vMsn8Tqr0VZ0M56Z3eomFiYI5djZldz8DRPQipNWU+Qo3TlaGN3+1D8y3MXGOwJ4Bk82ASMmuUjn2lY9TNK18ZWrInvP2DaaTVf1HHyQqNtB/sQocv4JCWXU0pBTyauJan1+KnkHV7bLJTr85HhOcDkex+fzg6iX1dI8cN//QL6oNVwJXX613LQnxcW39O104JNA/3zFnw5cL8J/q2qdqt4Rtvewvl9t2G17oh2al2clUk8z/ZY2nU72IMQrh185dnzTkXnGTvTlUSBYbojqD5TF3YGZ+zaHMHJh3uu4gycpEyJjjaU8TB803OHS79pgf/Wi+wOYwmsw7JFIaBmkAi5GoT+vHJhr5/XkuIe3R2Ja7QTcHddAcirN7p8iwdsVmoqRi2rli5/nmqymq5pCIok4uMyfeamS8mhJOpZQwnJ+zNoZ+oTS2Q5UbDyTJrwjYApF00nLd1XH/6SFxVJr/mWkffK0pONfRSiiZkpN5KoLXvHf5ZwsBPTUypYRQl5KKpfOCzVq1gwBiuurnF990odFcvyTdsc/KGlbvSaGWezP+j69aekQdxyDDzwKX4sk/+vbdYGwHOWnx04/cbjNfQTKvyVUPVq0nIWy71tPE89QI/7oYvwJ2i0P9eXX+lvrv4goh5FgvuC+zwFmqYOn2rgMp/GtzS5fxQ++McVe2tNynVT2ox1qwSz6yr9xa1Zq85MeiKxYtAoETwzj/vMVshxp9CNgSnUHR6CmR6DTzXS+Gv980Xfph57a1/1fv73e3PkVZCM9uy+cvmxC3+8FDys5/alrS58cHG71mVgI9IE+kFPFMbDG157IX3+7mikOMTNXq+vzgXiawO3nj785qji/PRLX/mOJ98WmNx7TkneYi823lhghkmLFU8tgVjl9aILP5IYJNsc/4yHKjjT0SmdPg4lY2UNWrLjmksD0slC5gOO7jfiifUujQqdv6RBWDuYnx6ZCW6cfXkRX3dL9Uwj4SRc8rsF4ak2qheUYfEtur5GxutNR/vTgrZdlTF+jK05jwnNbU0bEwVvnflXlrzLEF7aoK0G9ui1+24ZDZCHS/HD98UkqOoYxP7bT6E5GwidGRfixBGWcsccVjlzng7uc9PI4eoL+jXYUreYwtj9laE9TGKLWukDf8uf18/jbHqiDP0z/26Gv1PkLhL4Cf3JWqDoNb32vxt6U4QuI2lbRlUeOdD+emLWrJ1KY+RiPI6XQnjnwU7tlTjrEJfqJ3z9pD27bLXzGA35RFNeoqrw2FBHVj4ThlBNaiLHIZx4/WNcBB6DhXhd8+Pm3RHNRLp+amY2ov3WmV+Bid9NfhxpalhVEI2oAxaOMTljOuQI1/IUMmWhp0JSDuaLCFDzXNlY7CPH9CRr5V08AsB+R1r/ShhZl/PPZwyzHP05CPPdDOeMng5Fw9hiT3R9lgGQjVQGWQ3kiwJbxrFDjXyHWyyAvftD/9nYNj8nAEJr+JEPYF7Fajz85s4dvEPo90DjqttYPs4DIqrabiuHpEUDSxWYLfFs9Wy6DGlJ/O1GfxFbjGC3xDhTvhKrQs14gGo46mPqQIEzYczVOT/wtWH3CPkRqVlGeAKyVZ6k1rK4mkEmoTwzjqj89DfBWF2yLiK0Rj2f8ptTmpfF4PubWj7cHy/nBcl1pdA61AqYGyY6DY4IYrswQYcpMpOduA5zyfB5uoNL6YmJdZ3I4XdSvFsL6b6E+yyi+T4z2RXTbLRccH/aL33T804Yara4sOd34rlQr96LmPowoqwl+9T2S3R8A+8HaHXD9mqwE64Fbw0wGNyPfFw6c9+orZcNFtjoOYtU5tnK/O0mdNglQLhEAEv0Ah2wMPhUN6ssAjCQuASNpi0jyURHe8RUnph6DeZI5NH21wCraPcS6x7riRiB8nI9aZtWoarnSWmiZGk1SlFVjesge8vOiZNtVt8VIJVwnaq5jbZ8BzkiS1ZauzOVtcb9Z/9ghLXHUB3+sSbzmjrf0OwarnHM8tckAKHxgE2IbyZfkUC9EGb72hsM5PJKVw+xQd2lThoA4o8JpoSfnUAKMOH5WCPvJDx3LXRgzqnUO4Bth62O3LUKoD+q+IguGI2Uyg0VNp5s28l/P8xnF+ShWyOrgfyTfK/FZ3rtdTPR1auca9uVuPulST6JozPrh2frJVXmiDJWw5biGf/TYlHW0JFuUjqmeRtRCxhNVkECeH7RIr6oyAI4TcmLwk6DTlkIHy5nXiMA58oMF+aw2iTW37gGj0HRYubrgfo9BJ4K+BYl1EP+WVn95/drutULfQWnydLByYPcP1424dnslr1/H81xH/oTliYPsW6RzvvjbPtcTfjj9yz+7T5f+n2C/G6R51D4hE3Lq1OEJiRwCezGVRcfQsu/PicfvOHkY5j76wCODV00nxWVwp3jfyQkW1Y3yv+PGRtIt94yZo3gQJH4oyT21+PXwBSq+rlWKPsFdDV+gMiDjy4t2zg0yliirtYZmAExYfo4zuJUFgbLijnzTUsk0IcRMxIbl8G810FN/1/s+JvvFCnvpCvz4k2tvvIM64zTOT5SwL9xkyVnaSkfEPmw4k8st3U4a/bAzUR1iwM0Fdx6kk2Wq5+FzDOPuDY8qjuTwZUzMk/QvHOJbvpF/l1T78/4XevoHvOOkYfi3t+FEOI16UzJ7nBrTP+1ADU/TOzrfHgS+cTauPUsyszMWGD0nldeQZwPM80RX8lac+dwYPAr+xCS/9gXyIw1ipUarbgFUeTo5ZLdJjm5mOvlERioW+lrF1EPGMypMrkm3ihHkP28F+aFdOnP9JVRvbNUo/XOaQRqflTpiA5jVK78CCbG+E7Mvr44/nAlrS+ml053XdwkR1w4HjZ6l75YjB5TIiVTU/B3Pu9ETQU1TgY7m0APY1yFzwGmDVhWyIq/JOWZ7vPFsYh4YhZnNBeW3EgsOXOB8tJ9QrSf/q6PSYtG8Le0rHbRC5kfKHYiz9YcbcU84ygtiiAGDRj/143GGMY7CSFrwjVLniz7/V7QgdieWpudlO8W54DKfgbKirbpFnS7Pd20FR4UkxzULeZm99uSqhrvv88LtItTiCyWslv9ZLkqFgxdRvaUmT7t50k1dn9cQGA49HP515l6aNcgHH/ILFT3uT3Yxpn+KCx+dT0F7FeG/INCDEa6d3GVGGNbF2/EvDOuse7kV+QcROX0S/68j2f4C+jxewxbpnZQ+0UyMzF7yjQ49d9zAaoVHONxkkQ6EIOCGFkB6jGI8L84QMZJzHQvhVkRQ/qy8Xc/L3fv9fWloqNLsWMWdrFpwWRACvNn/ey+Og6ie4xKSnv4ZvbuG2K5/rziFh72+9KPx30U5/gPzwqndTvYnPzwd339RIl67wiph/ZgyYoCXY28n1USPcsvjAiDR4plK3XHvtd1i8HWcU8pDsJl52lrOC/jOT/ksZMLDhrc6kK1WmtXrJn9w0K7Ov+1RmzoHvyo9o88nb+jRJgi6mKp4d6AnmSujzqnDJzfWQfFH4NIQrZarsWjVVEl/mIOw6n9drhyMYR/vjaxINY36e4Xic44xlsD2Mamne3Gl+PmFC7WPqZE+sp2SsTj+Xjfrlqkc/3kVR5HSynLmzc4mnFP7HibjMMF4Z1tz5CzM7AQFcoIXAKGvvThWksEaxL+FLK2D+KFR+LI+kfn7/Om8Y8tXt8qsP2pfnIP7J5X2vXyYNxMYbSbKqVPui0iUZ3fpf+F5eRvXvnmhFLccyKysoxq0ddFQfMchxlvWfM0/ZFp5lpgHa4gYMfunw3C77KqaWPOBi9a1kLWf5EyL//DpWvrYutkXtBp5VhpxiujzKMvLQ0BAllUDsKRM01LIo5H7E4ErpapWVCtszQT1ce6KTK8/PDaTvKc13skc37gjqy7l7uc1l6OcQxKZxutBq3BRClU/qeKrBY7zOi2xGCQsNcj1Os2vkFZuAx1gk0D5EUdlb5apLqncWgumFo500u6H6vW363AgX9uczlBWDAkJ5fgxdDPn41qLsN9JBoxAlROIXrwRzpiXd4kdvm73Dg9DNCKBP3bvnUaV07sufOmHI/wpiF6CVk5VvZc2Yq9xXNd77HjKthWQx5B566Ojkx6Ti9J+TPOWCa3IbnCLeZjuhp8yytHWrDXe91Slt2YxE0J9ycDsiPqHCsityh8Kk2v/IHpyaC6CYA2vmDEwjPPGxbsCQNYSvcNXJVqe2rjVV7kzfGvSHZ7CYjCcHngAFghsQPhfBE362jPvaH9eLBauQMeW6fnjgUWmXvBmfWhRgMSWlVqlh7kgZB8i9PIhgHZWaFt9dT+Lk4yyEtaolztVHEpsexJoUMwj+zmiRaoBUZNxQAeKNLjbpI9DaVL5kRSkmUXarA39u5CrKkBtTvDYHjZtHbwNbv/wuJmZdtzR6GcEHTxmsCmkzfCn+s7LQHHa5iv6/aajYS1NR8UEOD+zTowdulUg/JxGH/q80w7Fztb+fq+DHmtioXojSybNH6KsH3GxW2uLlHed481qD6ZyQCJXXepxMqezcks+ruQ4b86q1Du2SpgJYnGzW/rQKa9p8YbhnYYj6pxzBzQA9DSkztkhDrWCLqW/dbmvzK18kjlqePWWIgVKUXQT+oiXm7MP55GhX7pg0tjNs4B882Kdrkz046WwIinL3KSjztlR8LrV7w2BZmoPVKclgAiAoW4eEM1iE09a+2dBcVDY0+eNRIS5lgmqw0+IbT23kVgbC9IfKoWgTsPdIFEy1SLcJv3DUdoYi7UbYQcAGjjq9tox/2dboNRBVDpg54WXVOJvLv8Fwix9ZngkzW/EAgBs3IqRY0WlGz5iACV05op1vdZ4mZEAOlwXvc735PAltp9EhqeWzjExOAxLqiYLqqs5AESVoIiTFEb89BlfsUDsnPlX2t4T7o4DOsA+yRZpaoW97tmqNBTP128y0li0YifK9OpxzVnCZi5sgTAMlHuKgxgy4EBJa07qm7dfEFAUiIt/2nId9ouOrNDnudvY6CfKMvImD9tdbInZFrlFiXDervkWXV61JSIMDXBq6EIoEjDXfjpUsZuRt7rXRaUQwmbnUkAbS2WOiztajHnkm54rsGjAT+26vMfOnKTQAchjzDOx8djZ4kOqtxiARsV5+80uVcglTJJn2Vm35efRmwPwHr7J85AkgHeAQSZKke2AaM3d05U45SGYofeXoTe5oQHmYjd37P/B5h77QlkLX3VYw0a4qzuFrTyIJKGFAzqBiK8xEV36P/ftvfmb3cCXSG+f5Fv6xd8Fok1RsssJoG2DkfjAHJKa3AmPorUxuyCFeEd68ehhAPPfAhWBPt4Y4nADYFWzfObbC9UTCO8FrmmAnBJ3fpIwstUF7HUOB30328Y54VoNIIo0UAC23gA45ntjW7dT+rlxuubnZ5J6cOB3wIoqnewbV0D3iA4OA5hwaUg0P0G35c6c77KS5yaN1sn4Ocn0txa5hRCkzvKkAcg/dAYpkxOWsg7zf5PTzjHKBo3mszZ2TPb2RacxX7+qjXgInb+osJ9H8dVPuOSFnGMmNINO8rcnOvhHgsxRJuPXB2xRR8bzeHqdF6FcX/E0vFOowmXFIgNVuVKWMDfGKkwMGPHEma2HTqELgnwZc0jk7k6IQQyTCWR3lXUg4Vhi5/KTDPkhLnB8EaL+wIzxolYLtQHIEvWRYJ+sugEAjEZSZoXaPUqkEGw2qaEkwDxKWZCsQZrkQTbi5ngCXrezDo25ZHTv1eGErrqTeuLVu4IbR30fJ5iEGGFO7ZHp1sAoEnkyBquinaeYl+XVo6IG7RgxSObB956ekwDcfazDiMoBwuLD6WCEFAKQhB529uJYEKBfHJZGFz7tOhEyQMv0vvHWxyv2o9uuwyU454m47fOBpqzj0VIvBuMEj5cu6cHO41mIIcv0+yC+Z1enYXzTJjSNW2rx4z/OubFIA1f8e3rgMrZpqZ05VVL0+W743xH05Lj5D8iXxK4yN2VKicsPddylW8p4kn7ifJ+WLo9QSh5BQ5MwDfago3PIF9M5DWC+/UZ7kAtYl/zy8xRbE0+kdgJlOF2uowDIcj1S2+D1TBzy3Ib4OcixpxRsqTrucUAgMoI6HTQDRJO7FfXN+wJuMKeL6iCMlDFzpDsAGWlWVbQEgN4lGWBRYxIC5HRiQ3AmOYAW4aJIV+XlSHTSXkB3MJP3ecqapGS+hG4PiBrLUyxsMlSSZjGPCOMRR807khW+G99yOe+DUB6v0ujcAScN5vMInfj/8c8JvcMXX0FIF9QWTPOS/eJSNLYOhU6EY/ZViK/0gLrTN8ZvQl/1E4+xZRXiwoyDiZ7//BnIPf1TGoUmC9mdCf6qinnsfPmyIMmgOQtu4s2VThm/sH12Un8uKiqv6kKrzvkwAF3Md1hOxok6n9UdJ7X7nSQOIDJ6rSA32r+YfmHQwWHhzM+dnY4796Bija6xuNUXebDQrh2uXpvjCV+49Xg4fSrmQVtGS+gnpdf08HkuYLyx1/FYH3AtpRqKkIFKVdcQcWz4vIk1ZJRuCiRoRk3fAIvBM3SdEboP0Buyw47op6VQR8YzsqHMPEykQTEHxcJLrbjOXCtJ8jAHmcbd7SGHTDNjUTIAVrVhvBmBJsi1K1xfQj0FTKxQFk26XGY2KrqNxc+IQbAtbDMEl8P2WQBABTBI1lK0Oc/Gf4YuLwAAeHtJREFUMS3JcYtJempW3L8wybGapMFgzCaDCSUPSiVtSXUJaejZVaqSiRymceXHRDWki0kdTqf2ZzjyZoZ/Qtav7eBhjeOeHds3UDerXc5n0lh3fKrYQ6URqMe/rUoezljrlxrq4Uv7Yk1uqfPqdrL2D6D0zob5rrCeTcR9+O3DKp2O8gFQ3NG+uMZBs3Ll07FgMrw/0qtMjv7lj7i40+Jnr7jv5G4MT+20hipQxrzrwIA/ygRbtC2D2dJ+FVZNiyKzBjezolwyC1R6PBjME8/wWok3xZ4DW03ANKrOJ0Bfl0USXTSTE1YCDiMk200KNtDl5uhQ0J0YZYDpyGUSJNAByY10oRVTjBu0E3SF3Kws96UGsU29LRJZJr0b67faCfpSO7H25XhCjv9NVXDaORtydgU+j1sbK8yQu+iHt9TzNg0zQXCnhgd1Bkh6myKhWPI99DFeZilyxlHbkNv3vT9T/hwePIjDkSJexzy+A06OBV3GMyWIpxsSFK2f4iZ+4GNRMGv+agBRFolWmI+OnX3NCcbjp0C1ZV6HvlCbZMsuL/u9/i+Xf4834KTl/8LzfFXvXEnwdJc+0pHj4pcCoD5Z8lOHEfx7z/dbGl0akvPaWqZJimLWWk/F2sMyC0+iXjtAIWphz4dX9lYnOyxgQ3HRAAw3uHWVlms2ByBUTM8Y0pzrF6M9LzXISDoXhsGQkwCayLZmqmwITIVuxjwVHr6cCaAOur/0FlFIr8yc8RhRGQK87im5xss39FLI1opJoEzNPTXTztBKJJQV6bS1KrHTwwHNsy5VaC0iKjApfQkRyX0dFQxV2p7wderuG3JxnHDzDTRoP5W2oOq8H67VHJK8IxN6lEOUATC+cproKNuvK7XChBWNdrExsrqWUm5Q8yNfbVJHOjdi2CoHJx7AZNHA5Alx9+mNRkSCwjqHp2OVPv7b3KikuCxp6/SLGYkbFgkV7Zh++LXwo61wDEca/XUbbvwMlfezLHEviVw1oUUNT3l2BgH6mg6d1CJnj6fbUWkhoK5zF499T0eOdeTR51NQz3jRyvZWtHgl38c3ruHj+a4CV4Ne37eraD8+v9Fa1NaY4BWOk86FOvcQzS6V9+rDSRAHsJoPLH9UKG76LRTJqx6WWWM9BgFvV2BayOZpHU5cqv7yYtArmDo8Y0JQ56ULt+AdcqE54NqD4qUOM6VWMlWr2akBrtDs9cILUCa5XF2iqBkbT0AtVCHQCu9JvhsJo7AZE6QanCGfw4yKC+ow0hr38LUoydEjXSoBdEPkRw/3BpL0eJO4oTmxUx7V3AHf/bSkuVbT+00HCGgRxs5JlFJAyarhQIBaAzpLHeqABVUPwxLZJjKIdS7cncw1VRZhSSFapVFZGN6iBK/DgPlJWmlZZ6NsyDA/9gPAbyMJmQztiQIpDpOX0+F491jN9JTU8YD/uK0LtE74m18tqpkV1JwDdu2gw+WyeD95C1lS4/jk8PXZ005n/9yJu+vPcJQ9+DLevneV4G7lj9OHMbVTSuUTuL60eXwPz1/TQx/fsr79pCMbeCRnjcBO9fPE6U2+fz2jQ6cXZn+9yeeuMBH9IOhPYtyVmd6ittM/13UbrfsgNAcC7UviJikAFwi4u4UamfPp0pMGCFUqoxBObLst7DAce51TAEhraM7Jdr3DsbA4EAHQrDllbqNcQlBVY5cZsQGW1kTs7CDQgWbGUb3eadOXP3hNIxlDYuBjGEwUu3vpfY1m3iwYhvWgUe4KTD1o9OEkJIGfHFqRFEygTy+INVtU/cRDbHPv+LXFiJxmkbc3XEMXsjoh8EHqMrkjSC0JwoNaD4QRoVLlZrdiCEkWfpbTzyDsrTmLXMxBQwS2i9FpdHd7Rp/OdMChbSQthBS7tWgHJzWHYrOL3U2Y9jZQaJpXeo/DNIXNAxh80bQY7lX46FX+sOPzXKkHpHYbwII0ssDEAWAV7kaPmPKkC8lXtgyEHd4S+fPNPaSEDkDjfOfDkw3UFEf16JP/bBof1hUGGaIlnBhJFSKDdrrQVu9LBgstmRg4F2r7kk2utCn+++5fZ904N6csVymwSkTI6eWvGEBfIDOMzd8ueEp0CMhphGlzuMoo6yOfoL0gQfsgZEraEcsVM4XBNtDQ6J8A0TbBdnl4nYbDbNYwdYK+EebuDtPLYGwb4A5Jb6GT2GGGRrYd2uVCb9AGvdOnDqW77KkCtf+EXOqGHcO7WWob3OUVKydr3b1LH625RDg9bo3tre1mG99A2KYtzFqNG8l3/ydiBdGSUqhLatzcHcbWmkh3DwnjA9gpwVprTfAe/wTolBtpQngJSHKie6meBMSLPW7QL5qAPb1EnFKTs5sX7VKjhvWvqQfEltNBOZ0GYLN90M1gAUn4MG+6L0qvTMVUuX9VRRK2bkMIm5RNilq7pUtpnkYaub8tk47IZKOwDlvRT8/eQhL6n9qNaqBRkIVKX2BvnTpgOIdE/AV2+S4QjAyUVJdr+wkW+2E7IJpvdAanIQ7pa34ykjyQHApy4miEDCHh1HNxly/8sm8n+Kh++TuLcd9WH4Plw9haFLcWecrKuaKt82gmlz6u/4/Hcm6LeD4794cj0Y78cu3kj05RwDykQvXQ54r3E9F7VBrMAwBkxLCAjvn8WqmdLoNTwyEdrvTiR9BrJ42UGQmxbUY0p4loakodlVOppBRpcR8NBt8DKWOPtVrwviXArH8jFRQj9KY+iachwS39NDSArksgWwNk8cvWWgOa0uutGRqI9HGwlBWMEagQsM0sUrAEHx3Q3gQ3NSxcv2A04eFF091laILDJQPkAWpUCGxgz0KdsSXpFOQQ3GllPRQhE+C+DyJbDsehook+cvslVHLWHB7Wgwqsg1+EuQRG1TvSRUOC0UqyXEHusSxXbCblbkdEFgMVpFOR2czjGLempBgpZSGoQg+XbLTL2w4KCYBfpxv9o0YSmjU6U7NVsPQqU59w5pVanMX1y2VPwoGwGqtqgqSx/gu3sL/Hftb2RfmYp3blFmOHUuSXpZRz9De4tjpQVQEEkzqvUk7t++1K+EE3s2Q/Xo1RKVX/eLnG7cIDU/tKEXHY4Bqzc6QDm8oNJX4FUCI/oEGOGSeOpCEvBmRNAthoRqNJzk65+2bmCiffOMPhM+wyusuLDMXeMAi5XDTE1Qy4JuzsZDpKrtDMXBBMPUoI0kzeBbxoTr9qTjZ1Dx1CflwiaaKqmKEZEBVYbN/DqhiENiNJUg+XXnoc1KFSBQTpYLompEARSEhSMuPMzRRqB7p7lwepVbnW+sF44BHFFxQZ058nSOIOgKuVPdbvcCJsHByfua3iNEeX7j7Y3zztktgW+X45tET43YmOQvOHiqOXP+KtlhRMcu+CNnB4fY6vpCwIMN5Icocib28tIDJNDDVqlK02klJvH/y7EcST/z4CbUWFveRn6ZBs/Zbi2KV23C3wPgaYjA5jxXXasFQCnBSyB+Z+94qLQnMBAnkK/xVf4NMExw4VCZku67XT4+GjtmQ47V9o4Ffkb6q18g6cFTH1wPnzgvJPPj5XtxaUguVmFBf30vGrUqx4WkuCLtYlXzHOmPvi/luuenDbGIVS0zqXTgWplQj/CdCiEoCZMfQWoUGyDNLr7gDce8fwwQAFlxqVuso47S5DFgoc96/JPBA2YMYw25E0Cxxu9N6WGLSsX2cE8HL1VDmZrBQ4yriS42/oSq1LsPgqKpvxF0ve0FhVEd0zFOwkmcCyZJcUCrRBtiwkfofDBcoIZQKQEGZmHynqDj4dW62poXIO7CRLw935jCRWcBg0BByF3yGYpSRK1pwv35e/zdfLXBMuOB+7GVkDV6oSs36l+TNHLvQoAppeJOtXBMgmBLYHp1+FkrW2jO9PKYig4LixGSygyqNvAQQjm111mmj3vGI/awfa/4Oo7rEoYwIoKsEjNZwKjuPrVvRxIrwc+oK/O5HRrJQqMalwl9e/VmL9+s5+UFOoxKOzIns0ST/eqGIBq+mrYLItRSyFuYM8rf9q1zv1/qAsuhoecB7EPPBCppYnWQAlXh3XOI88Fhod0jtJphASqsBmZlJkbGf+MFBt6hajOnZDZN4n6KFulWgWubOT5Q+O6uSWzqlO4zuuWCtdiUFk63qTbEBqGtgkdZGNoDe6Gb0ZSFFGi/zUMf+K7qOI1hogSr1WXFIDIygiDyG3kJ/23jcLymf0hKoOeYT+1CHliPUBYJvU3Qsl590xocedSuG92gZTGd4gZOUToOmqwgqMnzoNcqDsr4Qwqme8iLQrdNB0VyOWCy4vlUvaICyHPfrZ1dcTutxiw/SUyC8BsGUo06AeweLD6NmHsQ4guZHW1eMeGEtLBBGbM6zwKPAvMqT6evtoiZFPF0kDMC+CuSAnGrAtPGEMPhbuaUnv29iu8L629PWBjgL7kN9Xs97SySOC9rpuGMMs/VGehvrOB38DsJhZvhr8g1H09GFIWdHnyV3v23aaV3j8D13QovYNxpxWQb/8eIp141e6n93CJhdycx5K+UE/IZnBuR+m++RNUYd+UtXxwPVvgqSlrclIibIYFi08mNNbLTsv8YI2b6ncRMDrNuYhCFHajF3hPlCud4F238hQpHXkIqiIa04kILEx3AQqHaYZYFSPK9vsZXKLED0S4g6S8kZjC/+yDDmnNSC83E6cM49uxG1klImbHBLVXHLJzBw7ZG/vu/ed3oFwYbYe/bk481tKGi4DJL23kjnj7sQoTOqnvcshuSO1B4DYwE5POIugZlz3fR6MQtDL5IIlr3pklddI3K15nYfM5MBDATKsBymc6fJNxZ0B0EdZ6Ql58uAF0XAxzIBMPh/8MkUB2gYzM/f3OOss5fopm/jJ5SFeOcbdgDjQpfRY1mU8z5pFYbRDuE4t698E0eHfM9h4m0D+pt2A4tQoPErHtx/mQRnjr8Q0jyO8fPjFfMcRXn/1p6xrvPrUT5LmxSyQrkeLd1FaSlcCnWdCUlb4Dmo0fOkGP85lmUx59edb5JLSnI7nau7pTElAel6lZTVOz9TdO1DtQRvWn5BsHgl7mLRSZjIaaX10t77M3SAfWbMR/r8w+h50bax20IkW6JiZyD2EIcrfQf/FCuCChbXe0WjNmC4BpMvYCJrEcA8jmzoJNzZYd6cN5xkLhbW50YCIxosIOsIb2smpMJfF9enN4Z5xwE44I3IvvCdcvTuMDnS5xLd6VyBobgpBZDLUOCm9RGwS3uPNHt4URIvA1T4kJ2VKozRHBJZLkTQSdFiDZ8m6UAznSW4EMslaaifu7+ztASC9gs8pyVNtwKCXkYhOQgRY11ma3VpFbgwhHglMkp5omiIpwnM76jaFrJXRC6xU4en1rFJHHGYhyPAZiP4yzS0cD/PLRWWIYon5z+n/MIY9WseXFVX+qF0p+5XUrg+cdLIH3+EgLjx87jj0PyTocLM7uXSNwQxkPUjtqZ1pyoUM3YLrx6CT79qEpWNX9IXLebRFUXwZD++U0YewoPtrAqw0ev7QDH1uTV1M8nHKe11+HN8zFHKD2ZzfvtDuFI3ZQGVOBdBoLO8RVRbHsQ7qIhUSKQBFwLBkQZvDzyEtjAyJ1sIPtxnRCG+ggM/IStEAgUNHadwkNGOD013xjQV1MpFsxs1I0Q1uYU+1Hg6+Ud1DRogdagwfEbr6CAT5/X6PbKsAoCjlCMJc6kFkDRsyFCWTE0nu3YN6GWHolcZUzt2xgSBIyW24k0gL14/rwqII2BUa8mKfmSdPkcEuFF9BNyN6kyV/0NMeULsZZsaHw3Y+P8M7yDPfkARPTQYiIrwOiieNTmS9nqgJt2NCJeOGlgYYMKh0nipMlD2BlfkpbBPU3lG5pUTAGbV42A4ph1KsdFTodp12Dd6gVMIQGT8UUK8MBdN/I9IkZfzRlAlQpLwuSbnLDP9Zkla+BT20d8DJb3pwrYGWhxeHnv2FT2qNZUzf6CKujZAtLs/JHt3X986oM+PWLewVnkpYhqZzh8VkLS3c1iXR7IG8dR1M8BPClzn8OsHTHOPvPhSFAJEp1gC8c8dgYKsNAvAuaBS/arXLvvgyWwmwOHqPrAPmsqcZUuBR+qEDaAgnM0jdw5lWjZldLPN4xCy6Xg2iiRmflgS+aQzFETl6FH6s3QjShJC1Gc4MW+/GTcaderskvby9xH/ap5e20WyjQntMfbwpNDe6ItygE4KZ/9MMJKNWRvwtSd4AoJlD7v56vRpt33fzTmoLHQSxUx3q0F9xOqa/8C7s7rv4EQRhwjHJ3Rvo9HSvljKFtfNDPWyAXe7lfN0he+dZja0g0EADP9VHKuGI92igy/fy6SYRBsNIxf7pfexpW2M34B74N2ah3A0vEaqtYpkgfAAz+fuQwOP5Vrep18nbztlosD4/zuG4Fw6jZAgVjd4uAbTtVawpliK9sKQGNDYz2+Xd+0Bsm7VwJgnBKHBba633XmHmsbB0yKGtUn26C5k3Fe7ARrjcZxFggjC+csCp95My9q+Zw9oOevIwbFAjPn0qZKbmiBxkM42TI8uoFP6O8blXwNK2mgOXO/uIoCcfmC9+evaP263d79/ebii+a6DL5bFSNZQ2Y53pE8MI4yFLCzxkhX70AL+C4xP+teNCDAfw7LxcfTM7TmmTV9HkSSt1Hfk4QJIIX2x54eRjJ4/jMtylqIjlVMx1MJSjQ45h1CplaApAAM1aJu5yOhhZ5l070CNE9x+Ojbs5O83hknYpkG/CL2NmGjbBvbuoUIW0QIaEQG2bEeY0SpHOFICA16YO0SLnvYCd1jbzbYt0NEQQY6Swm6roMKcTqReGaV74g19UOn4wgswM7hIp+21e7lmZ56E56D5STZ62KTJzDZZPssfW29FWUVK2HbIzzpNAgDSWRwNzsyLUhXnCxtsFHE/Q8Ebnkv15efXhDBy/WsHXMl5pvVlZn4rU4ja3rkYHRBnlmsU6gNTSDjsy00lNFGjWinG6u9KQPMYyBxTRxCocPQaLOcIQDIOkpjbC3R0pNxRgf9SMT8GCqeoNAt17R6T8KO6Vnx90hXOj/0zFUbj7D9ppI7/1ErmlNXgmlCx5YcJ/HRIVASnlD0I2eeaqAAmn1vR4Tc78dbjN7VAzieHJuliqyessKjnU/HxEXgwGoEmd74yNKdmVnvBukMoDOfX1LIc7DykETBvV2OUFCrU6xzX+DCcm6RauVy6A6fhGwnxWi5AF7E268xcEZbXx8NoJTY+52GiNECx8gR1o3bbAMlESJVL/GIAtkErY8bxyPjR7kWaiKzNLdHRJ28cL+x4xWu6ksBHYUok9lAgeXhCQYPIhsHepC1ovZDjkTvrYAcAZ/p2RbJ2QdjhAEyiFl51FSPfdMU/UjNIAsNz8gVI45DP5/HKTS5sxTgAnDQDCHU7l/Hf76uh+SH/Vs3E9z6Gw/QG6KnpXwwMrWjbABzZmqqCUSFbn5WBLCTA1CJakPW/DYeTu7u4R4Tl+JcFgsZ5KPUMWNRfSi30MciL9EYI/igYoNQPdldURgrPkzhzWPyF8HI9V7xdOhRcsNVfpTOt/RqDXxSAnRft5mz/Pf97bANc3/lH/x4iLx1YYOf4mjrEzyiim6HDtz/nAMDJJzeXbtSrz1N4cqNthEeJwtFEtjAmgrA7H3Lc6o2tMCkpLexpHkWMU+D4OnkREp1QIbGJFGEym6dVAgLYBh1LHCWjDD5YIE5OlZ0pccqQziiBhF8zLC8p6jodhfMkjZdvHJr5CGLTeGf5Fvrk5ARMZfsEOoIkvfljG8qX7o+giXmLA7j0SrjHoZAdbKDmtNQro3ikD974jJPf0sUtRegeA8LuLOO8AT5Wmsm7yUKE2ZEg6FyoTMkoWQ4I808WH9zR0FCWlgy9jLHUmU15u/ng4D8jhk1U4a3IdEFEowc5IeRwPH/0cwE19HUMdjgCP92LRNo8bl/0bXeU4klo7kVuogJSySyo6ut5DiZRQScHYPXBT3BpNlU4sawQKgVHSZyofEsbF/QEPecAHbZ03dFm2YKUkEFnIB4djVg+LNxw1PtNlfdC94C7Npr+JLTzsuHcThv3bjIQ/aWPW9lTj+t/XDpqEIi5kBLiG2WSwPqwH92ScfOwfyw4fP6/DBywU7bZiS9zJK7LW4o+xjmqdy9fDG1/P2KxlEcbIyTxITC/WxgIsUfWyRao1ttixTNt5fInSnQ3DlCt1VkqegmHpnt/xj+QbAYAjwlhsQlNem020Sm+5bVsQ6KBu8VIT2H5RgUvgi4tYcwPRQXPfUwxywT+7v99uYexx194Dk9L2nlJyEL3kjN0VwW+5TUG/qIGaV/A1diqtacgJivjoDHbVybiiILxh88VinOajKAcY2G/VDQhHNsxFj/AoWWaG4so4MVROWo9DbUSKTicanRyXRTAGObTnokKrPqQvTmhGhtW2I5XalEtkK61j5KcWzJoZX6pstLEYJR7/0/fAii2VFYmLN7YhT4TaKmfXTCNwvFiRgMYmnm9loyGNfkmFHUiPdXQzM2bJZoUrT8lPS8maERA2D8k4IePwDDXIyJTw5Lr2DYGuzYvege/w710XWHW1c+oP7cm/+OfR1UGS+jLUgT6KROGEoFF6rSEKKe3/aUG+tlXKvHw3Qa7NTZpFQAagHlR4hhKN62NFuOvzuJTDBluvGgNJv1qlP/wYTWrwiqDU2EURRmZWQraAfEUCUlWpSgdRsLdn/sYpUJMyC412DtTDPTbRdIQVgBFM3YoxiDTLOqQSW8TTheKkNTY1wNTQWnjTG0NZ2YgMaJLkFVkykvDtvYNN0i44OoCO7r7DbN/3Zia49o4KoIicZn0J8KRAGXyfVRVzt51gL6n8uOETAYXFL+tqA5mlTSnZKwNKzuE/SaLIDMEIH3lmYRdymoCtCPWMJFou+TIwDxXHRHxKX4L5/KpwLRH/eK46YClnLW34Kty0Sr+Zy1KPbfy12rFTK1alUlblRpG/PDwkrMTICGMxWhTSDRYY6s1mTRGGPiBIaLe3bWgzTBI6aSQj0EY2OV8LbLGqOw4Tc7Mt/O+qkHQMcjpNpO4D4XSgMHiG40teQmMr12mvi5z3etHdz9UA/wxB/0z7dGycnl48KMD+UFfy0LKOZZnpklViksjV8Seo8p3IfxhWilQRVPrlOK/U+cpIVs2G1QIMAucX+DwdJI+fP0HyhPzLXDjvns7AeXRrLG8LCeoZQUBl9MccvMctGhJGJlzJwUTgXObmSVEy0RjBLDBmJFpg9Jf+syIp3MwidkviVlJnh/VGBOUGOjoiSW+I6D40sJ95IQuexEb/E05KTnfvIaelSW43KrxqHZ2tmWF3D51x2AIFZfq3qkdVQPJMlFfUHGvepZb95xV1dnd0WgSSeyR1cxrofljhdZdnJra8t/mnZ75jjN3m3c+Xbr1YaBCiIMJcuPUPL6CfHrZUeN0DrVWwWM4hIjVnDxmINANhHvoSiNkds2KguhpRVDj3nUQz273RGpmfpBYN6GkVVGmf0vim9NNoIE3mhGDRKQ/DDtXYu5hBP+r0N4s3dmTIUqg3bvBb+a4kdY7f5zECjDYr2UiwjO0+ONUsfT4S6FL9LHLseNXfalz016lleHrstv0hPV9hwgCnQYxwDGaJ4zc++FZ7sPwMOj6vxYDDJ3PM0goep5YAiz/Tmi8YC4Xl3Z1c1xbzkmj56ZE6A4hq7Hn1zBFJyDmuVgYIR9YJ+fay48/jTDePskhsoUgMRGNAsy2tYwhlsEXs3F/6v3btzp3c2cpkhkz049AO9Sjv1OFdHlcKJpd3yJ2CyZz7OphxPPeE0uaJURIZeyQaNXiPXdtl5u4RjJMhOYl5Ax6FA0tFUyJFyGJEmerHbPG4TxiSCp94/B358ZTnoSVttX480Bq536K09pCo5haCYwzHtiKAwUhoQ6mqiP8BQLVF+lrFL1SA22FIAKxsZQ3sFZEvyR6uyeJUcrhJ9g4RiXu8yyzSS5OZiSTz6QvuQvfAjpHcRC6nzNiMkauvgaq8/4KCz9Ial1qFRjba/+zd1Q2EwSBIhniL+3DQWBakHD/WsS9FTV3pk0pzaBSWvApVrTWEZ/7pyqy8mQhsBOl1u2pY8kGTHKlDXO4lMUkaDgBmtsN5zNfcCUEjZvz0gqdq2Wt46xguQsC8UJOraXE8c66QUv8aup4zObPFZ3n56uT4MZ8pxdYYWHw1/KBHKLnFOK0xHNQWduSAaVQzCxkQg9dltyXcDZX4WP+ZHa0Zesfx+ET7tTXPOGZEyaL4ifdmjQ0C93A8EJvZ9vZ/ZuYzAewmkBvxcn0WbAwPW4Yj8Ad6pt+UIsu6NXXs/vlhEE1mZDPYq7vtXZt9ko1oEYUbYdKAv9Eamikpc3e85V3e2idk6iEBvjtcaBJb77HLMib0GSwl5EchIPklU1jsYxo7fnlD2dy8fBU8I0jYEN92oYf/xesNn1tTYqzSUClGxqRQj0fQeR6XJZ7NutQ2RjpgRegaEzN2WdAQk4NvWjq8vDldsuJohdtvh5NB33MwIcurd9/MCXTfHI22b+wme3cJyK5iTgSwN8FhssYNgEsdHcZm3sEuGtDEDYSpm+/6Re9GNXMA8gYY2Az/TbE5KJptaNsb/rn7q7QvhdVHsIyrNSda1+bWaG/yd6yGOqMQuDZgk5u8cXuPtY3eYmF/Yx+68kyAhfj8L4OMndgtzZkGWMt88RUINBSe7OFnYbYpXJtJs61bc3f5buCrsRnQe+/u9jrc1mo7K/AUCDeV2BayDboqH7qOBgnwBppBCn9w4/YS91AcSRJ6K8G3Qr2RBpdhyjw5Hsx/MmnMyNec0y3F6xM0/mErB1TiS/XClWWdzHp1LA7sC6uRZBHHAMzi0ctIsuNakJWyz9+OAwQYuHtvQVrDuFKCaDrwDztMvoCtwJ8vS73gpinMxo21bUmov8wxQt2uyyK4u4Lgjl/1/t6iSxxYCRCBzoFq2KRwDk7FBc3Y5ATdzEhvQnu9zNAMBZ/ZGsGWwSyRnxIILwiSMHR/990pRQy7EyD2fadM3qgudY+9Gqo5pbDuxcXYXgSgLoKVq4E4V+NmWXjWlD1DMjSNMA+HLG3XIqgqGDXXufRe4a+2YNvgplyoxXg7M81PSjGpzI0TEzaJig0RIkwq2XECo2kctgKYQLn6KhInJW0nMpVq7P8v/gIjGisqQpgA0Ro+ZTRZJtsr+GW2YZxqB81kMlgl0xrntkciUWyRrQ3etUNQj6AMWEkgierKU6IiTSLGPLwqSG0ethOPhXe4mzm9macb/kD5AxIekhYkP17zkg8454C/3wAiUic2IUqC94xEzVscuDgl+2LqkrznET1Tm6G6SRVNWA6sGBKLjuXjyRVM7k7B6WGGKBEW7j4jFVlHi9x8TvxwVbnoRgd6jTOD1agw1gTTgeH4xenCHB5YD3SxSjs9fJXox2DqyN5/e3jv0Hgcnx8U9jKdM8o+P1DEkTVOMqsHdMjAFuowDIZzvLwilsBZIG36qzpijLCBA8gfowamCCWFZjPE62EqtM0oqaPH0QSwCZLSHQ3oVBXgISNrWgjUzALQCYGNgYiRQX0wRDGO1hqN6YtaeTjTUuSuCKcC6ka1ru7eexrmLKOWvUqKUGnBI6XKBj2PpfKoxRJKZpHtBhbBr3uYZ84tHKuXo6Vadfa1RDsjJ33lOQOwCL2x/sFb47Nm8hStEjsPlpm6D5UgTpKG2iyAEHobwwlCWbFB6dY9jp+Zaw8Xtwa11lJWMlqnGOmaemgpwh/8xRfoEfgnYyoqRMOuEHgMRHPtSq/ytjNF9rQOQyIi6VtDYg3PkGXJ6QaHdniUoQ3q1tnGsIOl5VK5VZBzFWEzJ7TpBbAjVWxO7OgqmUWXJDCVQ9UXmuyxgqCzan9W3QZtZsNIkxDtoDy0QmCCYjM/88SRUsSPUMdrt9KEIkCyTPsXUAVqqYpudbooBGkOxbTBPW6rUUjutiK/+GNDsqZ80YySSLw5gsLGGcKRxua7VUM/KShOzw5lxTUEZ92JK6G/JdOSGnnVoqyM9/TzbalJWOqEGNhxMDduHlOwOM3r7HK3aEJcEqFwWh/YOICpGo6AdzvmbFtHPuJWet9xR8cnw1j0NEXzYbTxk4RY3hkojllMCGxiM0/b3XAhSuAjN0sDpEXObTTC9v0dycbcd3fvcZpFY59wd2wQXT2VyCEauNxFddniR7pgRQwPPkS8TOGG4abpsFQdCHk/cMBW0Xpo40qbwYWImDw8wOYORu6F6OSkQ1xkGiDBe4KlclrIKMGjDKf0TMhPGtczFyOJutidZrYosRSVXrQZon5LjiIkGypCFR00Y6qSXoQ2SOyVuoip50gIz1KQRN1WMOBb8I3QI7m7d+IXKGb1PYWzHgR4E7p7T1JImbYg5q4hMeQKxQHgprDk070B8lD69yDFk3c6S9ENoNhFLj4w4jmGKR3Fqoi0MZpX7ZWENcxoCU+2I08OnQw0kl7nRxm3aBA6NYJkdaghqXEYpD15BgfWDa+FvWS76eoqCWHqcXSl7Agia4MtsHjcmiUAvIhawCd80aQpq49btCziei7X9hMXvatq4ts2yvQd3nU3ki90JnfYP76oB3R40kovedKilErjMAHycB2nWJzUIS0kAFjp0lcJZo5oAJPLyL1uuVPliRUSl9OaGafsAzSaNznz8JFh9NnI7ZUJy4oll5z2+7eb7ZYyw7txC2jc+24JlpNzdHnXkgulErQDCN0v80S2mDfc9/DzJ+VwNnGvOJ1KsbLON29uhsYBiCw+GZa4ULaDnX6um6dTU2BT1aMCKnu6SyFerNwlEnL2qLlSDnlFRVbR7MAYks8NPUZ9QstPSNZPIlNFs6j8Um8XaWbNPqSeWfrKCiLn1oySqXTbFMkm9K2nTBMRjOImJ7BHTa2yS7vETHQsQaxaWTF3z2w0STuQBJqAPthCaQoa2TZrTTZD/5hUWqHlSkKcOaBk2kHKTfgdQ0+jpjfQIGnatCbscY25R+sHzwe3WWvMvBDpSP6HqooQiFr9Jr3q1BmEwnLa1Zr7GwsBHW2YA5YzFoC3VXEv9QD4wRcscDSLpyOqJhrbRNAl1iMINIfae6HRrn0hqBoc55bEhYLn8MlxJt+SZpZqoy+frKt2S7Aw7gVpRaPTSjNBzmRKAPaLd8QXQxoCwenVNwA/5aKBpepJy+rEmZa2kt4WP6zacUkm4/zGuZ+vsJVCDWB7HJJV8UqawteSbGZm3GlbmOVC/7UZGu3dzPhCYuy4URu5cY9IHpOrR06DQGEuKVIPO2U9iu+5M8wP6sq8EAQ0ku2w8jahPJK2FqmLqHHUyBcbvIsCmtTnnheJDSqTNZfDX60BdUXl7BXq7VxFvELBwPBe6ImXxue9oC0MzUNBhb6eE6ZmDwg9e3rmHiSMrP0aXKf2xKEt9oWUwhLLUhk50EYAGklHA6IMaqh3QJcsCIvLN6VG9yAfOH3E5rlBgokGc3aPUqsJI0XCVA7YNaPBxFRYlVFrRslC01kisHWuW2TFynxXFCwyave9976UcZkmKwBSz1TdpETJTWwKH0sPfUCDQW4KE9c06ub99ckNDyXt0vN6mtDyBETxxpDAFupRWNlJS7ONpQs0SlobbuuZQGZa/yZwyU86KpgwA80z299Ihcs4dT1vsUPpimeuLEDsEX0z8PHStlWE1DD05aRAjhHnNe79HoRedcFMbH2vuEjPhPqVjQcuIHHlTk/I+qyPODDDoyrgSFqH3vw6/m9QvJ9jqVIXQVhFZcTrEZgtr+XA4Qf3E0noJ8CXzaYwJQrahndK9UQCaBtLXdkC4jGUzmLoLkRrDRRahDhve1w+S5InegfY+xtAj3vjoWXuYuYYQWYA62Qk+hQ9wH8LyEUSdGuA2oD1NVYCFgECe4IdYyVXL6weTpBz9pYZwZa1IgBs8nKPo+hI+17SSVwAQaRLB6xjlHRaRUgves1AmIF0cuXRLTPkhNgbQAxhWRr0UuQ2D5tFYSyrmnWY9gOlDh9WCqlQ0HiUfIVnTSlUGWlFaDo8VblmMDQ1F51uQTFoDnTwQ6Rob200VyulD9/wJjeLqgVIRbcpshZFiY0QTBrCz1lMRxf14Uld1/N333OtJN+7m3doV/9lLU5JuQykTRWR2NqbNkbgvAl0bkyMP5Qce0aQ5IlwlWoC4QhR+abT9oDSL3YCXVbedOlK1VoLP7YYeaa4UgUMTif3Lex7lZhJQBjHM1t6kFcr421ukHuqfzDE37I6i8z8UIzLPrJqp8xUJSDCQ8exJuCct3srcXqozxJ/Kcn5pNE4iurDKy4vwJ1KdOV0Z5r7QP40GTvXD21J5n37w7u350sHFh7/XR/TUPLWTxZmq+G8cdZBB74YMJ+DQEdOnKHtQDiib3wtuRzHe9NZoF6xrM8FuUfVxyz6WdLQaCX8pZdomfKsUhWF/i8j6QR/950OSuou/zSXfDffeqSSl5WFJGKd6HEh4XuwHwbQZ/e+WavAbkRMyNDhrK4xAeLiqjRkYVQpykeGrbW0SgVfVlNCTbP21N3KuSl+KYA8XFoQqEC1jSs+Eo6hW5OgyyrC29hqH4nh9uTwcPdrYBDooIfY3+t+OKoedjIt5cny5A0ZMpU6kihXtUM4FD9dpNvWNmgHzCKJXzHpoGRI9pjnDWB7Gwma9dac2OkUOvgXXGauQmzhoE11SCkMiaKBRnTznourkiAS0PyWv2gtKEIodg3ewk4eZNuTuyHRtwlQD+YXTpEmvtyRhbchqJMO7xR3ZXbWEI/LKb1p+iPl9cqBUci7yoLJcSs1AppYisUU/joQeojEyPHEAWvnzcrbVu/SANGGxmnyGh60SR8tV6wUDGSEX0FhtbUGSFnOZqFOmrAYy4EmQAxVg1ZiNEZWQ5+E46q+WNUCi1volBEAbA5FbioWrRGwZHcbJC/F1Iewj9OnY4R+Ggak3BuNmdcDFPQLEDOlVvB/AzfaP8wDSpgQFVRJ0IhdMkQGoC1cMoydlQf5EDJrAKzv//hlv97bL7d/NHxIL9///6/OnWawigClE9oo89ZTMW1UdwCbtY9t2z/ftA5z2AZuwOaS0H9RMoaIDAB0uFN956+/3vh/X/r1lrv/o+n/+MQ/N3wA+75/Zuk7U3dJjSQPqfGHyu8VSTNGqqAEqpPOeS5dHsVNr+EWOlwJSfYwS8m6HDDjFoetUZBFTRJHRiQ60fw3Fn/YctWCi5u1RsXIGQGJwnvbPt7egP1FAK+3O/TPj8bPHlEOg8QAcO0va1kZthmSujka/mvHPzeSr//sm6R/bB3Y/8P9n69Ob81fXU0w0A1qcmF3QdbA5u69v400Q6M7XtIHAKFHhQMTsL2JD1eLnEuJiUUkHh6qPpMTYP+1m6t5JmLeHSLU7GPPAgtxZUIuc2BDkwSnu4dDWwB4hbZf3kjAO3r85C//MIuF3ffeO2DG1l7a+4AC4zaZ2T9EQ1yNTBcVIft/oTuaaF3NJdAb0ajPvoecRUAe1WZIcttVxynvS9zBD/yH0AH3EkGRDLKPO368+duSS2RqJD49sX+Mf7gRGzeh99IKAhUBaFug7CBEFZSYiKdKQEBhHSWU9tWUt1p5r/9Wb1WR3eWGsLun1+IKDetqtBNXjratH61i/pXsfg1dT9qM+XBGZDH7VLKYRE06DGimDiFPyofr6BPyn9TBo4f5AQd1iO8XvlRYLyy2kKePVdqyuiGqrkfWtMw+FS6ptvfyOWWytoITd2s10IrPCYbS8UUqVFl0oVk66SHiQYykaBRaa9u2EQ3cwS6SWScEANldMghOk7p63s4dny648NklCV2fHQ6+5bv3TG5UyDQmsMoQtmSBuN/3ondrleaAThmQCDoCssbzgFgVRwOmx9XYIYAW/shxLRsQSneGJ0N6DodS2BN1nQdEsDkcewewB03v2to2YpdYHodSa+wmg22tNRHu3rWT7B/4JQPsszmAV3fAejPvaKEagve4nyKsqb/r0EXIgwWBNlq6YgYS1JCH2zC4jZUsvcvRTGKSY+t0lwt72Akj37HYBWjGOxIZpOG+A4ZZgTd0MOrdAx3Hy4LsiegIGOBVeizO43RzGoOM/4Z2JuQAi1sjMDRew9cDoexQaWmji2H+jMWanWdu1SEQLOBLEeyF82AmLeNh0ebq1UjGw3m8H6qK3lO5rNMzK6OOiPwQjQ5cH+Lpjcsu9ww0m9Ouo3g/mA0FXQ9TWn7BEwWMD0vre2v9u05y7STuVSZTHZMs6rzS05UoD4e/M4rX+RVF1gO/zzCTspifhUek7r7U0/UTNwIwexGImLHUwnoHYDBnqqLclaxV83it6xFyskWNkkjghqpIGkkTw/PTEP4TIF/2IVbYiATXZtZaEy2kudwgF9PMEGqqSH/c0V3olLv80/Dx5puQ9HL8s+HVGQ6tFGRVc62ASlXSHnsNjcWpFGyh/MW6ASOOWSAYeXuL1FJwH/FsFjqSAcYdUtk+MxFNIh2C/MAwwUkdiho0TEmLhCc5ATv8JeplAD92kNxfBuPWD/beMJ8GZqH+QaK8+oxUwwbgbfyPT0n7+0OS/rOTbJ8fzfYNGUTqZA/0FZAwnTSiuJ5tRgXiI+cCW12uJGql+AjCbQpH475CirDdvzoc7FK5wwCuZkcf05KDEWg9qWCuLAVm2SCfdwiMtIURr5haVSOM7oTcjod5HG8iBEpRdMiy8lxH8GOfXivJR5maKy/FjiQoIvJRJyE3HcAeQm/GEuQPEe5vx5HgSDTGKU0msEjesRxDGpifRyLB6nAgP1vhYHrprz88eFUUeQnIfE5axKHQW6jWkSrOyjjLndKWL4jeb4jtYWOur/y2DU3CqZ/pmbdQ58MDl2NxP7AhHBXijiXYVv3xYSKXHgYbGLQe5YAGbC1FRQ4Q6ObuIbfXzyl1KYpRJqheV0CANXvRouSSkQYBtoUVyUS+Mq7JKCNkW7h5BZBxTzNH990F9e7vIOmIrWXX3iQJ1pMyemV7ojdujn0DojarwXb0BHdZzHgsRcaVASgb+nE2WGk0VvI8tjJ4YZZ6G/TCwMhf2gaQiV6M9NKMSFFeVdNhLm30UU0qA0gAvGxDUdvNEKUMN/cXtn9uIPhX20j+9yaXfsk+9Q7VyuLTRoQZPe5kT3nCaKT2rjecloFuMtI20wZyoxu7KI/8/ticZpM9hbUgjiadu6LKCsK3RpJMFuU5IF9vCNmg3wQGVQKiepYML4R+RKEE6GGMm15Ple6j9rJ7vI+qzSIVJfTii4jynGfYmWRFQWPi98c7tBDo0HIZPBKqKjT1exfQxTYcX1NIRZcYKWsVP0zfvjU5SBp1JAG9iuEEuRxqVRsDxvJDHkMKhi9VCAtj5APtngiDnMTxEy1F7YbrjBYBp9YKhaNxaee3nExrq6LjqFJWHkptJ9J8r+j9WTtpObLDcQGWxlE55kidx7gD9J5+ggPsvRvAepIQ3B3AdPEuQIdxkgewKqtuHvRB9/eodSaMBK9mId55yUrhfzpl+/hjjJalPnvROg2GF7DRvOkvqeMD9EZjRnigQy76nk6UIhQurYCz/+4Q3pFawHyTBL1BRJ6trB4fE0lf/sOWEoeTzYQOa1mAZSVXUeqwHQbcS5TLm5xWfv7Z2kEAqksWn7w1gV7sdikNHfAylUet1iZrL2+j6JSZjSyX/8Ffb72BjFZ7v9+SqI/qcKgi4epyvDZLw1jFZJsZ4C/HvhlNf4EUP38R4i/Zb2Qm1sB6kqDeFHVnY8EFdMEkuTsaQiahIHbIJXapqUyGANhDP6CU8fuySpnwtu97p0R4i1vtuVCL2yVrH4NLlCSUVrgwZUT167j8GldN2OFpxQWVCFgIJh2UeIk2UPmtw8NhfAhDOW5T8NMY2+AiAwjMM7keo9VeJalX7fC5FEdx/4iaBUhaT/tXCLIQ6yD3eWG8lK9xfjxyaJChuEhPvvG+6Zkzp7OQ0qnWAVKzyjUd64kl3NHPbTzd7jjArX7jj5rVTFaVyLrO470hrI0FPq7+zUjKj+f+ve3kQBIWMGWeZdbGkEz7A5zpjMmh1POxhozsuhk2DUCdshDbPKbjhEObjcDoItap6GsvUY3d/NWtNb43vhz/8NwVSt7hkMt3d+zeF1oWihWn7d0BB72FFSh0EvLWwms27pPi/w3Y5dbDXA0D3pDtcqF3Nyuxq/i/yjUy905AeaZHdJzNC3VDo4e1iqG/dDm7LfmjAcg7CR8ZfzzCrjRyKqW2gYxPwnRnkKL6apXnpjMlWcIRMcoOwBtDXfuGJDWBNLyahVOBoUQGARL93WlmjPxoCV66u3+IbzpgdJP0u0FS299v9GaRKwvhckpE/gkDHCHqEIS6w1MBlVts9aXn8YswIkHqUcMwAs0RSo8Aeskg39an7M3MwyYeS00PeKsYUsh2cfmiJpn3UsQFI29lRZErreScAjrRlo1jPJd/W6pl8qTQnXWQVF7iSYxCBwIAvtzpVMkt9zrdcgM/sryVlwOJghdXUF+PJDdavy3p5EaOjxws88lQOh4BoC/Pl/AVmzTGdJAlNSj4ovVmhQL5qofCce5TmplteyKIa7tFrF+D2fW3tYKHBYp/rNQ5GPvq7ra+a7xufeNJT30Y3pAMhoGy6OVpeEx7SD6ZVcuISH8VVMxSqxV6KKDKaftCiA2QeVMjaW0ZcyaWe23dPxtE4a0O34321mdAIh950vQZfgnehzkRCN0gOhVeWEg+F+VzGumCySBP20BH+nM58OH4bNgcAN7Eh7BXUlAy4pjKhASVuMqxPm2x5Dhs0OgIY1311b0OH5lxXyYYZ4HUWBlZywTPaGYmGqVfLY69e+rgKDrRyFd8npnAZO5ZOckApzEJdFje7R/75wdM1t7aafxP+2Xgm6FACtYsRWiKZFR3k2DIyBDCpd2177TWCfATdBl8h96/aTs+CetqUITRuNEN/g5JZZRANSJ0OhEXo4zyScYAqUfe9/D3dXfBYXCv9G+Bz2ppbTcPJpkpJwus6Qhr8lJA7HRL5W9wdAgG7QLSDQYkOhQodcvw9MgbGHeNQ3wah2H9W6pk7CVpeQGyOC+2WOIiW+n56q0h3nmo8gQlqE2+F9r5r9py+yeK/ZqalV6p3KyPv0qwUsQ3fCk5s+sB4STLoau5s1gfOdB4+83AMktt+FCWQH7NB30if+dvCwuswPaoWDij9OGyzuXOxx83rtMcuHiSXR6fGcuQqGQZ6uG/XQ3s6aGArP9D7inaJLOKc0ZSDQF/GARCcMjhcFg47ucsZM3Y7OOzeaOahRYVgNNJcY+MtQuBzrQTbVMj9y7f+66Of0j6VH/BnewyH3NNVG6r5qFaa5Qs1QMaSwp3eKRr8cgIb5QDgrE5P5tF6qO96fXGbqC8LJDpkziU0TGONTjkYLc4trE/8fO49pJ+WYs4QzZrSO8is81yQUJqaWxbHKG/sg4LOrqjZx4273vfjGgW5VcAhL6Zr00e7HMDszIgNmv/45///K/Xf9LsNzrJX9zk/n9//v6rjQCfmnBuzmap5pHk6TLSbGf/eFsXf2/sxMdupH5/gH2nXkQFObpgnbDee6CvqF7K1JegO4JtNsmrhpbDifChQRbkq+YdiBwVuQkttFA7e2rUeuouwlTdLiQAeSvTn0DjRpRNstftyrtEmWzbtt57lheJocfpf3Bv9YrrCzxT4T/oSWoSQzdaH4aDsNbETfKS2qolRBiAvVJuIjVEwY0q4OBK327xosZPv2qTss6cwDj1RiLiG1Ck06EZCVE0Oo2BD7dl2Mm+GkzeoDmvnNhJBHghAn5SU2zHvM9jEqva6KlNFBvFPSUAu6WLjiGrCXQgws+GoBGeG+E/ONxTqpMex8vah2Fvcid2NVgzaGN/7wi/zqByG1vUqvsHGwnC1XcAm5khfPP3knHaQPFm1hUpJqp+M8tJS68xnlUP2F6RXnaP+paqkLzNQcqhPSrihZKP+MBW1GGI9rkpI+3WKj2Y+a4wRdomGrUzsPZGuIX8H+wnmXx4o0Z9Vbag/kFXDF2RKkkEjE0b+q6ohjlyaBgA2XuLu5w1TVjZw+EdkRs9QYWTao1qDprTokRWIyk3ONsvh3b0bkDEHbjMJefvDf/XW//9wlv41fH7r9f/zz8+8T+EV8cH1Ym3UeQvt19Na7wPMvGEe9sS1RKe4BUfcjazqP0aN594mb2IBv4/3rmjReZk9+7aAW/lNO3uwwAVL5CCEIX1wdODXa9Qt2yhyoz4C1KipQSQta52ELCmyAJaKKE8dqwKoQwFF8msw2EZshwCqAlG+KJ1PQidxdwHhg0xKEoTyDmuduQG6DogrdGhI3Nej1YeZge8tcCvxDGsrNYxkk+csHK2F82XQQKIM4xa/BWQsRSSmGk3EnV7WZWHeTm9+WpgqzMHwtx62zSZ2eifnLadW0S8tntWUW1bbHLDIjqMZMNEPwjm3ykae4V1IRcPTrWu6YyyQZkk8icxwOCn3Ql4PjxlkNI3BXUenWASsQJutWjUCLY+o77YLUqWxcLM4El2O1prcbYOVR1ZtkEzaxziAs3aor53zdZ7F/qgrUWjFZF4wf87evDJmu7piB81aEcvy1X5O+coRF6DFBgWypVVYM2Gb2ZEdoeLoFkzpjQeJCTSUMaYQvgORvrqJZ2QIJTFBfHxitu0WbpVdFKtNdfbBdLCBc0FIzpM77ciu5iFyYcEO/V6vf7DRPJj86Aav9BsI94vcYMakTKBQDr2vk8ZpRawtTRYDR9ahWmH1rtSVRJKBey+A9jNuoe5MDKTeNbI6D0tde6+ulvRxeGmxpCLxZDfpYFKQ/5P0JcmmFQFhFJ1VVAgQiG8XOgudzs+MUUEYPQfdacOZ+MMs3joavihqw5P3SGlQHbfeIaDoQwc5PFkCpomu4gar5Dj5YmHFx2al7LorBp9QIRXZBqV2caaOBZFG4kb6XSZzpl03F/Prwdw2wZ1Pvzw+IkvCXC3udDPILg4oWSP1XzXdTz8HVTkMisDgQaaydP9O8SlmgZW5FjlyscUJsyEe8TvqWRYdIWpfaFlkkLftzEczGLRI7IJIsR0g1fun0jStNkr9thaK0gFlW4nifKFQGOcjFmZx0fATisTJks6Py3O+uGg0StgxIBvY11dwprra0wcCEk35BImxlGoGoJSuAC5+t7VwlzPEuXIRiNaeiOTkXcJhci2JNTGdGlgWULq9he5dxDw0AlF1aCwCXpBnVfne1NzdPhn41/ed5jwUb5xHu92UXD1nVUpwL1Lqgx8Xk4ErV7bhd70AYCmSHQpKbyPN/Xu6jEbC62jG8MOoLH+XpnJTO/jLqSuoypYV0b/MJEOOaPoVFLV4QJUneSlWPbvdCook2AW6VrrjnC6wZ2AW8+khoc2EQbXO4qv6HMdJltP1d0Ic62OL+2ljngiL7c1mR0Y0jPWu5Y870t5/aiNriAhsDIjZjLXJzo2Ec6YVHyeE5yfL14P+G5US2+hLVApX/OloQgvI/2cQhoJTxukwUFsOmBfMSmWdT9hmTGaK39ArrgDZQuQKQ0qCTAmd8+OjMObJxJ05bvMqXJOVDKeyGw7MHXscUD1RpNXRq38yhFhX4mwW2uo+tJWJc7cXaI73BnYSthXAj3nrh5nKAn/ABDlpVcr1gZ5vb1gJxx9/NtSS5g3NfnQIRCUqSyqSjE+4HX+1wMfd0DNEWoNNli3KBkX5d2I1siIi83VNAvjfouDpU8APQMLiqKpHKRKF1+qMG4Mf0IzEGxvg6BOwvdfu+9Nrw7A3w3/+cn3S+SrA0AoOSPaorv2EqAyzYK7w1OJAxfc3IMQhq6mS61CGuP/s46doKhJ6vYJb0sW00Pe8MkdbZSBzn3FILWuIUjnuZ4YtjY+M+9Eqql0a9iG0KZDFsP5dqR1R5msLxUJvipjj+TeZ/hRhYBlAG3HpT3TqzQF40SaBcOooF0oKiMm84xNHyQAKxJMa2R2Gxmrj8SnJnJH+x4B7BGgXx8bATKoMtM3ndyh4CfMfhrtacxPze8ekzQsSlUYAQBM+krFocu7vkDZ5yePxsMrXohbkpZSpkNrAGhrmfutxBzLlGDjlJczTVWAANJknMMWAhGncBo/izJlkT0rYjxIk3FDg7XhXVPEerJud+9dkebNPUelUh5iNTkpvCzin4u7D70UITZDMEI+rRqJT8t1aSddXozTWhrhOQFtuODaLH2tNZoujRpsBI2bvaIU3F/+EQHJUeVhJI3+x0a6KG0UtUc4I80ilQQy6jLJOmAMlU5WPbTU7YjhcwGkQ6E7dsrFLVMsiSZOSd0kGXtHT94tKHOdfwxUO6It3N1IOOFVu9BdTYC6v2vRAkFH/zoQJ/UgzFyUAyfkkaEWSaRbdZQ80grpLOE/iT6HK4ukzCSnRdAAGGnbnm946FCGVDgUJufHEvJN93+VYxIRBsBgSnMB+AWFfh7Myau9Pjw+ltTth4qN2ewYAfhnP17aLcw/VWReHzu9iyx3v4u+5YeReudmHHLGXL04FExQN/bUkc5XNwh6VSgAqdsN76TxyTqxSPObaKF8VISRGbhgeP0tgPI8p6ETkoMWgJ02Cppn2sx9d1JgZyaLQKarpbe0jTaiiY5IDc7wFaClQiFVpS3zGPaSiImZmcEDLsuzviopsPU+leCDzAlT7TAwlCSldtHq2UFsiphzphWMZb8ys9PfV4i9AACP9CwhRnRmXMMuZdqpoeUgSyYI8zpEuLVwOTH4G3vE3ZJEeuCqUIdkL9dOwmAN3jNYUc1ekWsmqmrRNgDuEBtT1xDpbSQR8qh20cNnWVmkC5HfztR6unm33bs163R25zvOkbtR5nDnTm1TTVnKfUlBY6FyVWCE+HAL1zaW9jZO4DWiTIFmjhe1JMh60di+TH8sdTsL90lrqcojceDWSOvesqc60rELVYqr50j3bwzhG3dtHU16I6fZJ1mHLhTntlmmezvwA0scHg7fk8rg6PCXgybIyZ8Oi1Bc7BB+EnjrcKdyqE+jHVL6pLP1YJv3NEX0+KfhfMvuuv1qcRa9wg0L+YKp8EJFx0+uNHq7ZXH6zuvwNAGrX10JfSzvmMxUuzSw8HOrRA0efk5hqykMizxdE5PEcgNGtAZZVE4za2yKP+kbN0gGBYGGSDY2UySbzys6zHs9g/WyRFAk+XIATo2ItZCRQxObLtGL0qDOE1C+N5H6HQAZIbfBrNzDqUGSpdV+PQorduMxMpWpyp6K9bTYsNH3KqXnYHI9kjuUBawMG41sIbS+jOHFgWQm2WWP6AubiWlIGu0/vIUS6rUZ4Ds+Y36bb6RcMil0Sw71XVuzrm7la4G06hua9XACnsVSw8tVb/fW9bvBabbjt+nDU5bu2CnCfxnaTjm79U8sAG2k0XO3MNFnlifRYF2MqkKpPgs/FyKUChNZINPmBZwJD9EVW5FsWcer1EUpzKFQPAb6ljTIhEffBOXKiua5Q1hUKE8KTZKRPSXEpFRW1ThxbPOoXHjPTkThqXHk0nvtS4h7CklKx9bL8/FJL4a+fB4rcE+wBlUaaSyxEOWfcBHyPEhpqn4MQ2GbrvAq97Cv22lhT2N4QtxffJhfRfLOm/cN8hZ4Nf/xUy+Oleqf2r2f5BhQeXecJmzp300WKOhA5rot5DYolBR5kJEZhpNbxtujlNvmZmLUZzMEsZZM3lrEagWdsb0jrIVhCOw9vOv06T3U4FZpAgwws3/uHZAx3CAyIMiIfuTY4+9SdxCwiBAPXFEVjlTFnBXmquHCxQOVn0L+oNFIkp17cVZ+kZFHTOluzM2MaFuLmYtUA9XRu9yd1tS9C5I2MxKbtdaaabMWolLUA4/EbLbt5l72TcIbuuSm7a3uAt0zVhqRcggGRjqQiFihEZSZtDu0s4ejIeEbImsIP83/a1c37tJH529rvzxMgsHp428Tza1RfRyPHn6GlJm5u434uyA+TtA8ak8TqIC+JO7p0Xw+2yRthDuOK+3Y0iejJMiQioDPyh6w8OnoKH09pkNqhdtTkVkp4bMDBLeBHI82KJIy9ypfmmHcvOgU6mKYMBTBquFEAIgSbcRwLz8/tyNMH0t1rOwzL8Ij6Tup5r558Rc0bm0rbmvk6eWSIh1jTLmZiXR36nxtL/884+LTYzeQ+WfK6BQmi3pkt+HqszDOAaK5qjJWSvq2kFTB0geJlY69oFXpxABAVrlWxIpwMxhf/kkyqvQyInnDLxhd6QKZLJYC6Bu3uNbpsAnILIIBItfqDDVsBuP79z//2tpr20T1kKd8a0K3F5JfdXeP+9Coz/5ZqFlcFDldXiZlVWYZlKTF0BqF7qWjSxrFek9bVcOLKLsYqAPYQwMQ3wlWxVV8qjsNQK+ApGZylwyh1e3dCZDYxN8v/Mcn/vFBmv5r53//4n/t3F7/8Wv3zeEv/PNFwT7e/PXm//j4f8LPr6eDqkXO6N/vPSmybe7uezez6aZGFzrYZPSO3vV+bZvZh2t7O99vR+8frX+013unk+EdA7nt4k7z3TMJRcwut5KgbEok5ettZnx33F2J3hVMKcvoeSYBpHcZHXpHckFaQrCSxFnmAR0jVM/gtFlg+/F5BLUaVYasxX+B3kEDR/8cuM+OdDnftVK2SWoBcDgvxTsIAA3cS+A4nKlQpxxE0ISZL8tIeh+8oVbgENMRcCdSfeQ1rYUiLbLH3bWtFCviGHmMqcZ/mvKqOlhAzBPBtSP2xfGvKS0CQwQBcHJ1WJnZ6e9HQvkAyg3TGQHAOAOufax/rPxJupqzLoFA0h7Qg6RSRHhXuc4wj02z2cP6bMKiEDn914wV2hhCXSAUDHBX/JRBzQgCjQaoCLnKzcVRw0pxcMog4SsUOWiR9TVET7felnnosxwQrWKb8uJ+fLyaba15+iRk+dWI2nKXu7v2QF8dcFYeQmBE6knKK/Kwl8qoB43MZLDLVY/N8z7kAcU2B6GgDTFPQEclUQi/hPD3CFwTdTr2z4CNzJWnkWb2gvUNH6B/0Mx+Gf3FX0br/Gz231uH1H6bqf/D7b+hTa+AxxtbTCFQ819/bYy0xaC7uVkQ6M9//o4wSLmlQQ5mhs3Dnc0JvFpmzcQeeU0NUuaNlAT1TDKT8WZSqoRFmOtEoBnZ7Na9OEh5GpKpQu4JZVOavDg8sRjOcA96w6+kzuW78WfkmhsHjaXLop+VAasyNe/OAW8eAkmehrHqRsbijK8wKM5i5l0/vE5wYOTyIkpyErZ0kr7Mm+ST/yzz/wKPaczUD+XO/5X25I9cAwPwHaBm+X5hPT93v5ok9VnlckD3dQj/pknwOtSyxx4k5ufnN9T0UAxnyGiNZqHZcHeIvmByLFGPIVKZIWmSALSIPcFpsiW5M12mIhH2YOMQwv9KyJCnFOnJrc1qx0C4jVEMAG699+6+e3fR0KQqJxrqzu5SD11nWDNzsVaVQlr2fBktAXXTWXDKq3RDnRkB08h6m3k1vGPW9JtgLb7uoUyPyqCsucn+2qqucUsCZGYRpfbRYJFUWXA2OLpjZ98z0wJlRlkUFQrB2WTklorPCAGv4DsAckLqvVd0RotIYXVXOCsDW/cud6lTlkXCpc9E/K6eDMy6s0uZzXIi6HIcGNxxUKs4FY3j71z+QRN1K1HqrJnYw647CBm+aiv2YXla6Bhbv+KvGnPw09RsYiD08EfVuf8x2bWT6Hmj5fGra5JKq+88pU5LEf9cs0JPEVNTFTM6PoDwhz5/0gY9H0IhABL70ikWpnL32vnz5V8P9JqVnSNE2lXzc9RTnxwtTpqiZXRPDOlH7Vt6rSUWNJqPgJLjGFYXjmsb1c2Pmi+Sgjwy1+SJTCg81QJZITTO6qHEWyxZHJ34uSD5qPgbgN85IPgy82bDTF2ZiCKrWYt1IcrnpTuBXTvpFN59D4HC4C70VM95aTNgCBQ712IFICyZauxREtBMRMyIqGCVtLmVSiQhs/ErJVP1APwHDVypmQCooxmzSkvAQEjSR3uFEDWDJMlGe7/flL0VCij7VIdbF/7xS3/19l8de2vvl8nsw9tfnf/08A50972kBCPpJu9gxeOogjfKfzGiTTRiXz769knvHhH3anKXh2bWgSTI9N67rAOw7hiZ8FbRrNbs9oZcj2kVhE3O72EQDtWtT/QxT28pnw+bcmkDK7BYyKFGQdCWOtIDVYXAejW6iEhT9MCYJSv5nTD+NLAQFfK5YmO1Jveh2CcqMIFCVoad/SSnLB44VaFaMf9laiET1VBQa+vD02DQ/Zh1SdwoDpc+3s+vODZ7otF/rz07fjyMZ/DoA4s/iHfz2YejBaAoZ641SxWm5Z9zhM9rs00WdFKWhyATFpYSJOGySjpzYjZPQ7dFWgkuQlIWXpkEi/Jmskfz4UhLBmxMsrVHykxJ6XwRugq33bVlsWlxaCqEPm4DySDXXx6Su5MRyVMSRVbXUdfzmFRlkT3TGXYKywM2LfcnHJVJvmittYw4twiZYRW1s1Ddpk4AcHqPnGdGQ6PRuG2gjK/2foEfbI0mRhmPDo+iANH2VERaJMZIkBvh/sxEmdZSixP6osi7393d9Va53rneef0JV2iHvXL9ZTGNPD9FlAflGYtwOnVX19T1YQxZsxa8LE0Lvbuc4cLq55eOb2/feNvK2/CPBd2T4vgLP43xx4q7g7IN/PjzFqd5qC+He9x8NW825TqwP23DQDWpczCMp27Lcf84dswdXlcG94uG5M31BzD+Hv7UQ1yrHz8M589VZD9sp7OnQtNf97xxcPvjEFsWr4TI1hrjLsalRyLNLi0B1uGUVp1YGsEybA8ImossRGLNGEbCoBeM8uUW3rvmyIIO7mk8ZLo3ReUSAVlDTZQrCgUXzQvq6KQdtiSkySOE8eO5FGe8S0qxLXXakLy0Nt7Q6tocFj0BMFKlWM5VHcBHs4DDMVsUpf7FX2xw9/3/q+1rei1ZsqvW2pHn3nrvmbbaNtiiRyCBxAQJS9ggWSC33Qz9L5jAT2HAkCEDZsxBYoTsxvIIECBACIQERjBCVrvfq6p7T8ZeDPbeEZF5zrlV5TapUunec/NERkTu2B9rf+07sigbQL92bSRhHl03AqwXWtsujo8bN5Fkb7h0XKnn193ZPjaj+tM1+fF7An6N1xUZMUJ2x7p67q3MAXP3QI2sNQQg5GImuXjv/uovndlDmlEo00zG3iV3ER0Ze5haerZnBcqKiY1vqKhBCZi9rO6m/AJoyELIqnyKwPgzd0loQ4skYNlG5hHEyBsUuI2KRcHHi5HtpZ0v/IERuh0V3gbrixVWqnfdmpoTyi65ER4JARy1osexUm8oa6fLUvsvj/Ti2eNiOqD+Y8T/DAF53CJjJhlpPE53nG+D44zpr9z57oqOl5/CwYYCOCeM1TMxr9t3ehinHj7uKKn9iEP7Xecwl0j2Vdg/hNIKG7jrDDzgMMWx7g6z4WYH49f08RV7yq4iTAQo5jd0zmA5dcaiiUaGmG28BmMSTEYzE+B0mglmmU0SUEkq+9GKJzBPuKgOeOPmHh/llaChl2ErC8pxebTfloeKIGIxWxLrrD0chqTELPhQaWBs55eYaSDcqW3Z0HUDDSQbjESzqNuEi+hbMxQ8NF4qia6IwXOv5Dooiqa9a9sGi2aMTs5ydJdrf2mwq4DeBe3eN3jvaoLLPE5/R5Ma+2vWLZmlQ9DhsnbJiUtQlHgnyev1hRlpE65NATDhRR4Z5q3iTzrUA1KK2tkhWRStn9KBgIxsO5i9+SqKfdUBM96cZOmsso51OHPA4C+PFPDDUA8uC4O0GFbF+R5sxCnIAS1V8gOMu9WDplpQGKiOy2+zh0/cD5LyEUL00Dw9mwJLJXwcdeShRK9/WpTmOfgXKYexBDtCLgMCGNP7TO58HGM1NUqH+ZK5fc719pRCEMWPy//TU3ArmaZZfNTTucicSu2ZVsvh/sfz2ez4+3hY9JfJznIeIXRRsbrXqVvlDFQgtMhoIBXp2uY7y+8nM5ox+GRrVnXOYlc6RPf9epXTh3tBaAyVOUFPR+IfNxVlk/gkReO9ITzgFm4yHn3lWN+WalmnqwuUsvlIZiPdFb8x1JM9kZQ1msnIZrBAal/nyxMGfvrh+uFyubTWsNlmxo2SfN8vvNjWZOS+l2FAkP0aJoQry1MQcBEv7/hu5/PVO/R+Uzd/kj/t/MhI7ZNGereMyL3MBFbf3SNKxnrvkW2oEndmRsKtMjsjMk3a5V1oyZ1rE0wI368ztqtEIcxowqiJjMX8DxN41ZUwaT1aksRtI5YtQI7FiYdEWD/T2/5JxrHArQfM4Xb4yvJez9sw2rLDzvx66aBpD9yYvcPYHJ9nJMwxrisFVe3A0CK1sEgcT76OC49FEWD1n7u7Dyv7ZuGqqZzdoEbL7s3hgiU9spBuNWIAgNk4vjWNXN2DYebmLOxvQPl313V/nC8RCI/MnYf3S6GTnuagx/vP54aI803j2+S+u8vwLMi5o0XEBU1GGbC/XPT0itdmJnzj7afPvDifvXtkD2e4Isy2BnoTKWtiVlgwqAH2+uJmV0OHw/vmMudVdsUVwCEx1LL0VwIhWf6xEXCPIjgA5akagw5zKHLYQ3mOqOrAFkxbjyC3rC9nHstX1gsOkZU6HdoVewgJBIO20Kzb054dmMLIMMNmaI3YvrrKX9W3XU+iCa/Ux6af6xZxbl6lAC7tqbXL+48fzGCU9zDcGzcBO/gMQL5nsTxCJKzhWhI7G9ki/tfLhSYSUYoa8BGZpghhifftARtH99A4A7P6TyaxZySAAXCxQyI2nOOU42qyJfACg5ftBizq2+nnAwmmDZ5/PsRRMDW1E3tyLbGedSCDYq6hulfYKYqXm1n3jBm0YjEWpQNW/lsAxR69UA9BEQKy1/vtVowx5yTz0Q8YQf5fYEhx9nlOVQIRAJICcQzY8EpfHiMmvy431Hh6bAh1iHe+5S+n2F5Bzdppf+KLG22WQypmCOCStZAqnIbwch2t+zmO9xWMdrVDggiCzLhYvcs+OCPTrDpuxhqJNsHJ+JZV1cY+t4VTWMY4QeXGcvxAkZFmRVfJQIhobAyb0joSCrz2am51yoYzlPFoz+PKMuL16ygvsw2QqnyLCnaDqK9UGb8BYgCkC+LGJuMGNmFja4TMo9FTs9yLLGSmDrp6+KAcCXBa39F5bQFIdEiUdbgaD1XEgmokdaEV0US5DSWSOc1npCZVdnF1UQn4A4lgqpTJhNuisBjNJI/4ayzcpLVGgZYRYx7llcmnr96pQjTYjKS87/IXv152vevaofcGbvYE+3nYS+YfA6TM6Nrh3ncza43NIGsFYl+FCpc4IObiCCIu3jpDJBQYk2fcd5RslMw2rRruwUl1cz45znu5gnnfrpizOpznMQgAfT53Pvxw+DPSkjuqsUY7MT5J/YFePIh+xAx5aVayo3ZcQ63zWXTn2W7i8y+7OaI12GH8eW7Pu71M/94gGXAyvrfqj5+67oaXaC0tcNz2obbjKCduR7t7SbLhtlxf93EkgjTLaIq5GwlSc77Guv+eIj/bIi4WxrrVFqxNKfgZ+qMmoa7v4US9Y39qZksrqAe7cYecjlc/KtGs/OFtHKvI1kWJMlLHghwRVKeGdrEWNSgpmGGDGoxty3bXNmPpAGi0p/c9WWO2+wRNHiBmLPN4ndk02KvXk+qYaRHF569DIXKkSJ9S0Acs1JQTYbhrVyKeRuatiLrQBjNGrAVJ4waj7d4jl6GCs53qXZuxkdZglEw0a2jvsL1ih1FyGQnK4K6O3dQAyhVtaZ1y7EK/em+Qpebelb1hVEiux+dMBdhZJaTd91FOWgFGFxdneRCGt+C47RMxUzlAYr+pQ2mO8VKk8j2qovKmRvzgxSzXZ/KRcaenEzIsoSM+MJS4Ylinq4hsgQ7KzL+9WWuVwQKRcYR0v3QJ/5+uBEo4LYm3d/4WRMrPcf/zwZEHp0Mxtvyijnty3A+WW+80saNCzTp69ZRsN3srq2z95fwgrstJDfr2/ZSRkYpchBNH4KaqQ+Mb12CdKI3tzhVc4+7XH4wfwbwoiR6QsqRNUvQrWuRkI+V9LamcGjQJcDNgb2TcF3XRNkAt+JV8NhihMGpCKvhF+vllhpFkRYtkAYKmyj17sD25ISMleuBiI5I5hRnjtjmaCYspZSOVM8I1nAQcRmst3DeRuUd7CuEalZXdfY9eWdxWDu+E09D487h8vOilwd3f7dp2mOH95g0tWKc8/VqgwpXqe3dEzAplpAl0eo/agZGF56n5e4SSSxqVngE3oferDeMyN2Jy0jq9oXufPG8nism0/jiYZcH1XuezZFs+PEZTaVt3GdbnMOtH11jFqsflLCsA43T/7eOCfyWzcMHOvXvuz3nFDuo6H7ta8iMfZXvAwZdyyeI4YYcnLAnHSG51O+Ev1eg//xo7P9I9NFJOjoY6F27khQUR0yFJpTmrch5GsReSW+RIVKi71f1+327LPGks8d0csz1sdbKAbMp7nG1Y9uMN9wWrLn5yGChmrGWEVX3k4iQcvqUTuX7yGuMsogsgN9iWKGZ0O0ZUmYsZcFvyaGUE6TADOrGBAPfGRl4b9JpJ1F4MejwYiCdYSq74i++ApcOIO0mTQVQ2pDisjWR1gK/AuNCejY9ORoZ5YTYxImFmHT1Fa7gaE1LsT5ct0nYqprAbudF6or+K1tFZ4lLWW2jWkf/oJmNrANS7FPnqohHS1Xu/6p0ZqnIQCVl4xjrZUKVLAdIlhvSR1HvV1ZfTAMq6R+F8B2anuOMeHCz0kzkWP/eoJULH4YRLolUKuy/3o/gIbjjCLSGqgKn8fLl91dhPhLs86LCS0dEVmDWC3f0R44tr7Ra/fj5M3aHZ3U6mjIPDNi5zOG9CrfdPqEqfIq7e4Ld3efGMd45hXLpXNujtQd644hyVCz35oZn16p9wqxGeIuYqSIZc3ssIO8No1FEQTUKjn+fsnQ9159JCRl6zILj0Xyaza20rukp2UG7ZW3N+/WRKhSP9xHU3RvIzN/xEgePXaqw3+qPTEf0yWiM3OzSXAkk8PbXe3zfHq7v7C7U5XuRbN3gP5DL+kZKRPSIppzYuRIGx0MEiuMoTRdR2u5qkieRsZOJG0qpTTKBwLjI6UYXpbcyQQWNAF42VBRNL3rbmyk6aOax3J/erzCATG0C2bYvt6N2Q0xDUgU5vMv4E1+2K5xepWb/wemHb1XZd+wsVVfTSXN/VpU5Q6gY32wD23nfvwo4qK+q5n0W3of/roMlR6QwZO7E2nE2jrM5SPzCXOB3jh/CcaoYGh6JfpHerIw/sjJg1fMesxrVO90thgdji1Z8Wfoi7pH9XfQ7jZPyat/G+yp9PwZJvU2JDI4DnJvb20ZIeMcqzPHuEt4xsxi8MGPhZrnVPhoBfQ27w+OWe8u9jny1KtTBOTJoMCnhBECoRC8i0HBCyO5tHD8rvy6YF0/fyn2FSaciSfMuhAFVQbtqZQ07Q67sD5B0rqn3g+Ou0JLITSlpj9bWGOwJyRYo+eal8KpvZFuhwPNIsWzwH8zrUbKO7u3Vnh9PV3bvv9Hbd3eE9EgIJ7y2jYCWNALVjKRMLiMWUbbzTxpNSkN0uw9BcO+p0MdzER6Ll8YO0ZQjAm1nUssi+grCMVg72E6FG6oBFfGqKU+mbp3du3ukedTq1JzLMiwC6W2TiSO5dXXszAy4gutzcDYIaQ6S7wYJhdHRHl2S6unaTNzp56b1HS9lNuxhgsUYrpWEhzgUm+QToEKt1VfqVKqwwb/P8qfpdH6LCy6kCyYQ+g+qPb+TMRIyDd/cKy59jjane/HC6psp/+LTK3fEQJc04aYPVjv8fJXpwCpJJ6pitoQ9ypRSCauG6TnKpa3xcyaN1PVKgVhPnjds+5zrFO79tW9zaCo/+ikVmrKw53sgaJIPSsGKIt2ebNBpjh1m28L4YMEvXjsJy+U0HonkfcOR3VKQ723hE5CsAwDSgo+xYpby7R3hGYaVRpPvh/IMdn+yqu4q+DW5+FuFv7cyIK1+dqIK2bds8EjsYgbBbRKgUT0gcVPDucvT9u++eHf2J2mUOu2T3uexmr2jv4aYRO59tqxbrIA50YaiZ+RRHoTSaG3KlMmfRysclTa0qMOikIhCZJZLxFbG0ZtZA9z3S2ZRhJS51qTcYFemMNJDbtkEb2V89olmEAbCQxu5msTTzjRBwlbv3Zz53w8dG23370A36sOHjE7/qgGN3956J6rDwanf3LoewV/Zds9btGqaixmJ3ZRLDui0TnkjQLRRZH4rzqpbx8MWj5XEmoAg6XO6/R13JXDgTJXTPAHzkyP2cS1GMu7r2jUp4J0bMgkH7m48L9jqMiaI7HUaL0l0W4YlAbFIe8rNdOznaAwb7KARGi8MTA0kYmvv85hGSvrmG+XL+8DM4/sqOPQuVT4ExGBmmrlMUBV0ivr7yQj8pYO4aKyLMTOkXoaSeFa9UhZBLj36I2czxNX3jIV0LqlLBq8VPFS8ZKOkARheFWEvq8sAi/mlvbeng8qdY9XV6b88/oOTVMsiJff/dN+7IUm8NILub97apS13oSaWuiCJ8iTiMKEYfRrHkxNae4J5M1xjSySHTZfOM4tzZAxky6NWjfOgkhUYzsyt2mzqRORQNk2Cbkd67wS7cGCibWeeO9IM5yUtrjTCzq20mbBApR7+65NxAM3RuL7s/PV3Q968u234FuG2Xj92xo4HNCXo3uWEXvxpb5lkdCCS5Xd0d1W3P3aPg8jMbXeHz63Kni45qE51bX2Gqjbz6NS0VmSSnixC9dXKJsoybSTLrE00T29BI9tFHNeq6lX5xgTzDRYt7ylr5yafiU+G9mxumh8ZRGVAbW3RCQUWARknrj9VP8kSLF2ySNBrKFMS4ext2zaqPuO9D9R5C3ISXhAoT4kEQHNRgI8Y2z4PqqNy7Hukv5Fq9fcYLd/XiCuE1Ha/CDIr88jBHNmATXo5QMha+fxtcDOAZ1GC6C2iwLy6EVRd2zky0HN8JpNf81gKg9Sw1nilklVDW90a2bNrLjn5Fd6DBDJFPEJzNBHPiQsQZHJk4FLLs8N0rqvdkYyQBMLMGBuLYIZKsej67/FkbgEqhAGBR+LTbTmBTG3ticHNdZ3DBIRX7YpckJ0GVPEWSu4G7QSNPoovA9iR2dNF7lS+LVLbXytodbXd9Ie+xzwvNBGudPsQQsbHpY4/eDFWNUe7fsWUkV/iieqT1NTl3uOSSW4kGHSNbj2/F3J1ps8yLgvAiY0H0pbRwcHaO1YsHAIukyMbMPHTfjRQdclnqvXRenp9ig4yNGX3VHb2jxZIM2imXmplF00KjXRpJULt3kY6O3nfBwQiDMwTt0zWwXaFiRQT5vqeNNnK6HCSv+0sCxE5H75Do6BWVWQEU+e6rFA4SH8uCDsKdMB0V2h4+Ts/3GrhF8YIJFBRJ1bYzm82wSoWmgD0MPjkRcK//s01nRcFkhRFMACFvnZl+AScUBdw8ccEcxhKiC/2YABf0yo/jnK4vdS6tk1kY69r19XT56SzdwY1PKZGL1Bg/9dDjVtzGaAjfO2IyvkxpYFbnqyTH8skEIhic3Y30TF5s0aArov0RzQ4A0Ul42CaIotsDlT0t7QH6nw9fpNH4Sg/uYVkJcjD3VlFZwZ1PKESoLENzR4YE3H/06Bo6djmofCu/1ZiMBGF3XIT7Vgk1N3qC1G9qwAcbrFb/CZ3/doR719a1C3TBvUccBkGo7+qxHTscyAILyaoRxbp9PSfBoIHJJFj6gzTjusY04uyqvmI1yABb09QhA+WMHy8GANuGsMfMaCGTa4AeDsr8rkfEcxYHIRvbFR3wbdu6962h71exCRRah3eFF8LdO7GT1TciX+0kTU/NvqKsFOmyVO/R/g7BlSSoDy/EielKGh9JGuYtRz/GhbCGRxKCo7wc2SPj8JoHiZNUxmogzbsAbwUducygv4Go5MfUOjIWUa/hPzwNMUYqVj3+V5HNLfjZNLX4eFbmvEXfdpZXmWWW+tgW/CxXHi2uPxdbOhq5iE9KVBjQS9t8dHiDWx3U25puR/nKWKGvIEsBBI58zhhRTFOfURqfj1av5bUwhbMBvTNaWyh0hfJz3AWwykD01ExDag5HWd51ZMdmk8aH90yK5LzCEDzpj2RvGe2abxZDxxsDhXcxeI4Bq8I0EeNe3sKcBtAjrePQM6omBuzs4+fxtaKvGqFWgTcZdOpUy+h8GFz2xdf2sr9Am0QJhoDWRWpPCy53K0IFgWVL5mVzbWV/GTKcLahwAp5EB+jNLBIspkIBgEuYVwj81M+IC1qzBoNMbdsIN8nM/GruuUEVIUEwi/23Ft7O4PbJ2Rzd2KRuza54Ndt63xtaHflOR/drVOBcFcY1Kj0wbFQdeu+jhUqsu0X11+gMlG9dWncvSbyDlNBVumvuYUU5J33XlWRVDEV15u2ouI0feoVfxaRtKLJKFrCiDeuzRjj1Xf4TFoEYyF18Yf5VZSQt96ICKbTcdhAnGUPKqbYAkW8wT8dJOf1TvMbIPbwdNw+JgMrRUqvIOjsvTkNqUYElBbh8qx+pSlkYCMjIFkwwuArz7CX9u7a2MBpZzCclWIw3LwIwa8OLQIaJ6ST3rmG8Kwrs9AB9E/9M6TMcVguvYWqmR8T+FAh8WibnD7XemuI6by6xefRFgKcWGB2WHhb0yEccFCBidFyLkARmwPkstZlGxpxXdhstABvDrNcdghgPOgZH3iXPuwmKn3Nt+y7ySlww9dn+sPhjruSOeMjQyyVLYOZuCQRT3QhXH4io3ZZjYjMLWg3LqspAN7esw9x2ttY6OiQX3Nm7m6mxkaV0LBJiZ2/TLjaFxAne7a7e1TtbbG7fBbKpykw7Xdnhmx1XAKumIgmyNqqqlUBS1R/oFLRDFhpxE2iJ/+JgtM4CN9EzMcrvUSBM2nHDGmNtwuLXEgK4yK3UWU+/Jn6XvtjpJInQ9KK7oQ55KNwHAiAGR65poPDrxvnJ2B+G7TwN+1QzdY8+cysKrs0PWXe/aVr+7NeMIy4zhZ9oaV97UBooxBWpOPHoCZuM2KzYtxopidbRAFbYohb9UHP3JisZ72JtbFgPBZAur3XOOWQ3E6P8ReIZMkSjneBRy6s3eP9sjrKS9Lr2mlaJ/yxKvpQEzMtHMxAmwKK2IG4BlGPWhJnnaDxu1DXMkyI5yyhnblex5oQcQdjPQGOsYM1FxVboV1+Etj3a5q2wrTgeVvEnO9gswUsiZBGAAy5py7G1mUIS865J97Syo5BwcOiIgRQZXslGkmitGRmGWG63VyOhXuSqYQ7CSRis0k1IMrsuSZKet41yk+CRhZd6hLvDoxKG9t1N2AWH/LojKtWnWR8WBH12rlkOoXs8CjIb4GlQRZKGKXzUOc9p8E+QBIHtZKBhIihIMITHwMSVIOaRza2OU778PhS67CXG4WGLxzqhfrDN51OC4ZoCZnlU62cESg8EaM52KE1a/1Jf4qTb+fRSrBz5/anIH5MhTpLgdmJf6iTE4NE3oc2na8TqkjD5qOeV8YiP9XoNzjQFltrwPo2mVwNvPYccp9MAwKF1ppa2gIeZE0APeDmNXkpQB6kWO8F0RRCIwjagkwZZVGxnCY/gaBnURSrKOz7YqxVykQRbVYXU2XskXwBReOioSjsy9DVTHQBUOhW5ZITfXj5AnzLL5mvNt5+aR4AuoVi0YQplZF4A3eqV820o6/vxdVeDTnXkwLj/JNe2GeTZ7yBjByn3HuUXuIiXZLhAMeVDxtCw4sIiDY5BUoUBkKB5qGzRF9lsMzPDiKdBU/N6XtC0oL0GFiuk0djYGu1i7aM+BnJlYgbzhe/YzUIgZBSYJO+N6ALgXY3or1cz230HN/k1sgTJ0MkhsA84XaF0shIaleEqKaVXCw2M7ke5D6nGH/hybRTClza9Y3GXaQSEL1dSnsrmj8OrnF9ZpTgdHIveu0oTL4AUH+MPgi4Wthw8d9itc3l0dc9oJE9OMsTYOCErgB6V9jCyBDhnWwQdlmyd/Mo1h6UkZGEySRf3TioXX+JnXly8byljioAPhvzN02zxwfi92ay68yo24tcB40QURgN7wFpcvj4AKwQsEaceLG7yBt/Id5T8vA1MQwV9BODUhsw5LS7pNHrnTpExpYgOK1qXnWskrcSeiKaUvU70BT/bsku3VZRf1stPZWfVioo9n2SDCppXKeUrj74pwJ/UFbE6UDLirjAfLZmMpu6ZSSgPBPCtoFo/0FGPbuSj7umPro2V0pM7FvoyCYkZkIiSAw+yAHLdygSJMRzZQMlTXQ6E1iKQAFRrtrXWyIZeHdTI4Y1lwEXNLmYirL9ay7LGuQtBsOYRxtCliMKOsJ7rtTc3C+yC7L5L3btMoD3BvbXten3htrmEBipDo5khLVWgPmt1BMVMHDB5BQDmKeyIivkSOoyAyXMtgWmOmLYCZAIocDhlweyTLkfv3XV7B+9Lfbz0rkdhvyqPl2WIUWSRy0uDwqqZlkWcbLrMZORJzRN7DmAITnmKSmZoiK2keK4nznW/gQ+Sahb0vFjwes8kdKvn/qlcpa2daXtZ+8PLgD0NHcODo8GhFS8OtGBzwZ3ja/vAO6a8RPNpMeyJhWYQxeLZWfhOPRMA0MueCzWxKRKQCCGQbqUXYexDkIymRAxpcF7OAl/csqdb5XoVObHPcYxBmJm5Yp/biFoREA0NyhYcq3vDI8xIsnMJmBGZjH4XPcATz/k7CHqiQDH6qgUXsCaAVl1VH10lDNZP7t/5dgLRI+uNz20UtDuQ4+7B7BAhbaHqwWidghyetohRchc2e5bvcf4aZTZLpm3cGgMFhRlg7Oidr1tvW39Hb6K9tv3l0rvtv/jy9cdtf7EO4J22C8xtd+tPfXNolw8tI1QTtq+2ICb1HR6aQZNfM68l4nDDOHJJcI6KzARa6PLCXrjq2EoKDXytEc47d8/5Q3ILEDfsqalgATCZok/is/G6y2Htctn3l0sz7f60vbvKr33fjPLu2AA046Xx9fr6tL3bdwcgU/ceJ8+1R3Gn6DXD5bzO8KD0YmfnsKV8x8H6QUnVqP97SzTzmC0W1djbGXuD9Ktsfi5oEDV8X0ZMtKexIsk1iuDMYz9UtTHIWoD4KZuBYWTnp6YzJnzkmK2Q9JSOwirYMiQwcpQkTFTtjKi0ciR6gvuc9SWiAEQUFy6hvo0MsSDXiXStIaaLG3TBMFZHwAaB3OWCtXah4NcAhKiI+g05cEwbEdvM0YAb1Xey6qbmGpuxGV9fzcBkZNrBToB4us49XzsztGJM6yRdaGqpbqf+RBHu/sQ2gW91MasjdaQ50ECzUPnDoX9Z922+he4r/DP+1EZUoIY9Y+5QO7zuGThvBVlFy6aKNWJzFcKjo/YziKf0JNqIWy/Nxm54hY6EtD/g9iqvTQixMc62BpzHWlOJDnyj3qNDUU9kswsYFYN6d0STJgC7XsMwtIbGZmatGSL8js3MIncjO5VC3L9x89ftlXSRpsvX/o5+gb2QauwA5OqCy73vnbaaijVJ9r13ahMdDsjh0UE8YoorlVlAdjMN1XvdmqEUoF6sl9NvHP715nxbRTeDROJsjIKWg5SDgi+8RKMAo667Gsxgfdfl6+frh9fNLsmd311cu7/g0rBtm7t/vL4C9nF/fX56fn19NRhLLQu8wD1aZLXBoBeJK5QWD0bR7sz8XPHQ/Ps9+/GT13p/6SNniKN+TXdcqv611euvY/9Rlsldcj7A0g+uXM6RYNbpjQFO1jpvDtUY4Us3Zx32dsC7w97CBfn5VK81RVGBjgvfH28z/roMln9NDyTJLcoBAr33Bri4tuGyCOIciTzKClP5yXjOydK7/Sl/7enoXBYOhJ3FYHBhwUoQnYMvLW9kSLg7m8Z1e+P1GsEd/YQCRyx/sOZhtVX9aL9Dz1oIZn2BmlS0PmKoF1jf5pdHH8Vit0d/NoOVibpMKaupBY7fIMgaQKpvZmCLismCwxg1Liz6TtIZBCcRErb20mm7XRwWWUzP6JtfrxsbPZuWm+gmudh3uZTBxkGtIdx6vyI7b4fh5HLtLq96viNJdNEL56HNyMsbjCkO6ommDtaWzuwsfi6v2ohQyYH37hFRbpcNff+5r77+eN33/fX63ik0AtKlmV9fveuygdy79+tVzS7ffPPN+/ffXvcPbbO9u6AWPDoy+pjmc5zbcVLzPYa1ZkP625p+cmsBnAh0efX3eVNp34syOKj2tKWEVVSqx4ACk0cwzczl5pVz30INGeYhGQ/R2KdrRQBHFGMM60drI9eiMGnvJAqN7z4aZ92Q3IHH+8YSsyhhlgogzhR13MaRvi+hcwl7QL7z0YISEEZ+MnOSplKx4y4juzwSvbfixUTmsM6+v0eRlp6PW1WRcHjjBGAqvsjL7M0BkPXxF2xIQHaHC2z1zNFWC2aOdE+K18YmdDUwHJR9IqH5hCur35CT2XRYy7u25aWfLr8hvEEMt7K82NFjGb8E3gwdcTtZCuOyRZgEGhzJBDvEqDNkCperNZiZ2c5M/zVPCW8g3a9sEYyUtBg/s3WTXbR1bSaA/YqX3tz7k1tV4JH1CLpDK401op4DMg6jwCg4OoAerjv1JpDDa0ZUVgPC6Fs8MfE2fG5f7obiXR535bhL9+XhyQdYjwXQL5cLTL53Qt99+Ha7PH/91Tt/vT6x9f1127YOvHR9/e7yvF2+218+fuyX7bLv/pOf/nFr7MLlwqfnr6NtIAV3C1OotXaVq45CzF+SKihGkUTuiYVKajMYJBhKneuH2tzd5R7TkW/+qnl6Mm+n9n3q+DTKl0zZo0524J7Hkdf43E9ePgYJokDKhnHNCUACtvUr02KbpDLvjw7yqICnGO0GGznN5MT+HynX668axXjRPSJizOU6PouI7pLR3xhukUOqom30ivIe7EWkjBEiP9SKSGuAlm7WGciRv7aD1TO+y+4RKzL+HLrx8G0obPFy7Xg6FOJTBlYOjJZXTC8xtOzkrRoRmW0AJEhuZllzycKdlndyEKGnPiDCEKBh/Xa80lsaDfLSAYAx6VvbJdn98fNPq8/DCVQrCx59R4OOETtng7WwF0QC1p5bLJPFyGQms75/bGyedjdJViOoinOJ/TAAoOj6nqmbvz7pvRM72nt7crbL6wvDTRa6ngiZwfrI/AnswrvBKcjo6s1T2xXQ0IwZ+1G7k6V/JBhnpKAyjHm++vNJJ/vNZ/mX/Pt53+9KWhKS9/4SMVlfvXt+/fjy8fpissvz0+t1f3q6uPHbjx/b0+Xbl/3bj9cLn3/he9//hT/7SyR/67d+8/f/4F/96O/85o9//Hv/+T/997ITtO97RONF4uOM6AhqTov2/vt9dN0SHJKJv0VhKy8bHHB9jI617j7nCi1vljc6Xrctlz452t1P3phPJFsNA789UGVQhKQRj7NuVtQ7rt/f9joCmWCVE1hVqpAQETcpSNoTf4udXvPlwt9z9p3EzG1hBIFOWjNEK+ehmgMo1H5tefGG0vrJSya6EMFW4avwwFszRTbk5Rh2oBkPVdG6bhUL5FrwKRqZKR2xT0dY7v67Xp91m5f09vPeuO7SoQPTQzjeTN7Ki+AgGyMuAj1Sp5lHT7UsAd29ta0CoShaSEOabTREV1QdFrDrZXNYB7WRcNNurzJsaOYe59KBwJSpLBajUc5FiIDRgMj3tO5AkmamDBws6F3D2GpkJvlVXD2PlJdWHhkA3C1/Hhv2SV5Tji8BsBbOSWztme2ZF/r+Atr7l1e07cP1CthXv/DLP/ztH/3KL//gt3/4o7/w83/+13/jr7x8xN/7+39327b/9l//yx/+4f/4oz/6ydP2vO/Z50BrVHqhgVOJQ2TlCBEL58OinjShJTriPut5IJ/mU1lGY7GhwUxXfTMYvBfEMeLsDAf1Ob9+k9By66K89fW9zbIjeG4JuA4zG0PVWz/PnOab15shH8f7UYohl/N9Yi6n0SQhdO5l8+fLGVrsAi8Mhlv2e/ZtONrEk1vJGgFVqQLnqCEeHjFqWSNJyiRHIieT8lukfiT0nItyaDuWl1t41lmS2+jLY2TV0R9GXpRO9oIToqYSkGXQ120Mlrs6jRf1ceJFqBPKI2JWxsKqQGRf4NEQDosTGKcrGNpYXG3dCSUDClXT/V8fSbZHVuA2GL9Vhkh+YXuGO+GWkWYWtsLeX/OGzCvJFW9sACyyAY1yCt69b0p+mqa3R6S4ix92bc6vgAsA12vb3+/u4jeAW2SXkGXWObpXlf91WS5ZF7ZStVDCEyiYpXZPVfdrqAnzVDCD4+eX586ed5T1gsqUOSopQ/0ZYWHB6LnRzJ1szz/97vXSnn7xz/3Kn/n+937tV//6b/z63/zVv/rXfu1v/Oq37/E///f//b3f/QP/7ut/9i9//A//wT/63d//F3/87f958e+M/vqyP1/eae9hTcvo7mwWpcUeVRfrsZCxaRXI4XWeH2Iayya8xaYHupi27ORQQ0XVgI+0FvjnghvIFsx31GDiODy3YvKe8rLO825myug4d6w0PCPRW/ktg5+Lh/dfGuuUCnY6nGPVQYGuU4ZkTn6h46klLFrqYEyTQy1i9XZdkoBeETtJhxnGV63dVtfrfEpF6VPKkLIav0MmGY6VuDMg6i3VRKEqLa9sNJAMYTF5NAPvFhnIiyM4oXuve5YFhuxcZlJ/QwY1THogU8p4UV8zKp0fENGjGmaOkA3wWBj0mrt0YgABzZzqiK1kUIz7rP7nq3xoRN3f0m1InlUQkdT2BN/hTjlhZgTg4nO1xoqOT6oMzqhy3GKbaAAj9qvtHbBOOOgSLcAih75x+t5e3D6YwB3b3p769mF7oe9h7XSY0ygFIBXlMoqUpSj8Ey7ICmF3iK6roNZUd9bWQMp23uuxSTYRLH4hCOfBxrxjaqGCUm+sm8GdG1NL0k57uvzgBz/423/rh9//3vd/53d+5y/+5b/09M1Xv/Ta/sO/+fd/8M9//3/9uz/8x//kn/7rf/sf3Zthu0I7vgW+69DXz8/vXz48b08frtenIj0KHfLeu6J00iPR3IIhUxB8dsM+6tE47skN7TyEeTVw3cXHsGbeIDZ36C/j0aWHJrNYbrjVSu4/+s1s2tNyVvV2rquY4/pJ6cKfePojA/x02c1CbvuR35n8wpqLeo1VCXMaPcguNoNn5tuU3YbHa3mLMWzUYu6Qu4+uRxMxkO/CszHaGauSQZBZ2rWsg2UQ28JKgS/sIFJw6s4lbsw846/LJiYBWUP347kbXz6ksM8bVHLnjvg4ppUnhJw1xBqSSFpiaVqinkqGAdVbtdjIDOk8Si8U4Vl9NNSU89o/4xLx/wCNlGYT5KuA1AAAAABJRU5ErkJgg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2056" name="AutoShape 8" descr="data:image/png;base64,iVBORw0KGgoAAAANSUhEUgAAAeAAAAKACAIAAADLqjwFAAEAAElEQVR4nMz9O69t25YmCH1f62Oufc658aisSCjEo9ICqaAqhQcSEhi8DEwMfgomPjYGBiAsJCSw0kTCRAjx8FBRVYpMZVZGZERmROaNuHHP3mvO3hpGe/Q2HnOutc+NhOy6d5+55hyjv3trX3t2kqShigAkAdxN/Sf/UwAzA2Ckf+iF+y/9FTMz2EYo8wcTq896UQmAYWrEBAwAKOAgaXLHHYAYSAAwy2opZkaDAAT8Z5JTZ/zO1YQZJnbfCigADQYDOc2MMDMCAxTQO1zfx/O90pyZGILPEqCAET63NYdAfKMw759gTV3VTNJs+gD9N29PDArxiRWK5CQTBMxf935OgARJ02E2AWziXSXMiHGHAkpi1PybGEjJhTZD6w901tr5HHrHbqSZmUVzse4G5gOx2oxZJykGX7KYW8CAmwHCateEZqaKm2SrajWHAO4SE+LzabnNbio+89paF2BChWOQ3vSAUQywx6pyFZKqkxSSxmFmoAIw6k2HN0daLBAB2LeBP7gLSROOqfeBOfh7d/tLAsDAIAk12DSbVBtC5NKrmY/MzO5j0AxqGyig129ZREREAMw51RSACbjmQXzgRnnTh8+AT7LPkgBfgUGJZfWlAgR8UAEQknOsoJLwY2SE+XpabkWueatPZjYJGkZSFWOcHTEjaHlwNHfHsDwpXAstwANGgNEajDGQm3EGIfKmaWaC3XLHKzC0Gqqe6ivBatTPkY/rkr6hHfP+PfOY6KKQ/v3F805k0AiI5RJ0ktJf3Iqm9K74yGNFzADM9lPv7oFUfVjqWD4r9SsBGEDE8TgO9mIwTlecWxiv3mBQXGuvm69iTZw5vQNJnCcn5+TZwGND+H9OK7TGaDEV51WsQUmxE8CwKKll96MPhhpy7cbhHCJmY/U5nnJCDt9HyJ5akYzqVb3V93n1RK/6TxIwxtr17+GDup6T6kSj9X7KY6d5i2vLXVd0PqiSrfspghkMKpAY8wdoI4+Qc9o8hICZatIqAG+TP2/4vTvGtN/czMy+fMVvN1IVEIUGqzYaaLSBdVCFNIs/nTr77CGps6o6Xa7zDMDpgOaI+7GinaehZmORhloeIy4n1QxF+2pjwwmiaX1pjZELVs97Rc5BuP46duxwppw6DxLANCty//lC8Ly4/Vf07f1ReXZOv4/8JaeEGeRpu71LG66IrHMWazu4aNYOLX6i+Mporgy8Rp4X6PwmP9OEz5G07pmZAr5VijH2IdRrJToorP96mLjDZldcga4sgWFrsAD2z/uS6uktYD8nCXn0QNeS/ntZjQodjK06NdouPu/MyOJEWUgf+UYi++OIkhO33pZcZdCrrVtcv946rGRSq08cOd0/IkveO9B6MSiP0ytYENuoNFEE9Hh2KDul8P3jBLrvjaDWjX+IYcKmkQpVg6oqHuosXU3NIAlXBZCpj5wL72Y2+tAgc0mdp5nCRu1t1ZxSishUZUgnY3XPrMNnpDDnW9eHwZSEHOy2o61oR0DIAczdZj7u1R102++GxemJNmfr6J0fdnjvMDxbhD555XX5FJlpDO9TdX5EInjBfVYpUqBqPIgOV2U7NpbNC0JO3/fD8uBdA/Kn3bLdMF7M9Zqu3ZcvOCG6qEJXU8CQuG+9yvpn14dOcO20vS77rA1FHoqeuM8rav58m255fjoZGjmHhsR1jV+qqqYWSMBYKpsuVSTHUgCGOeJALoT0TDDKMx9E1qmz94qkwi43GElc4esOh/NJ+IHsKC5l+pK3AbjiIgiZ5MJ0+n3YZuv7atpVCgBjPFdSVqPOyKmuMXbB2EAkNH5Af/yK+8avA1/e8Rj87Q1fZmoYaGZK12P4QmgMlakNmjCSg8UMLPV4xqsj0Dn01S673neSY95JCXTBQuq1GUMNTdRgsHvm8jmiz/eXvHXZKGN5P3suAAwfXiA65IT9G1dSvPigFP8bTBVlcp2g0XuVb4omthVK9yfrfM5FKdvRtfXYHlA8xcQ75IXjsb8acCCKWk5l7uXL+rN71R9XRDjQ2G/i63Z9G2hMH6up+Wnx51B/J+vVh6rnsM9CAG8/7RjKHrfWkEssWBqJEAx27fbR1iypOUxWBKZj+3X352Fcz4Z8oGj9m8sJ/C4olHtmvRMr9R11VAUGalBGDoa+5Jotrfe6zscMGEnkfXMHh5Mg08HHiq2G7ppUEjTTOIoOkplkSgmawHBLxZERM5SWTq53nUwGZgMCC9DrVYmfIWMXJiRBdB9UH7IaGbDMSAy6Kv+oKCwBVFo92ipc9D2YNH2lHocdC/sEWfs3sXyeINTmX8ehDpftFJVL1XioAdyA9WjNmpk5VNkZCQGESWeR8v76dS+bGNvR0KdL33tX9fPCagch/RjY7qfDNkKa8pA6j0PllpqQkjq7geKyGExP4pKrFS7feibg1Cx1Fcdh6jp3tD3ZSomS0R0AcaZUAdIkoWT1wcTJjz/ceghWN5BoSxNE7gS6xUKelqIRhSBcjRMoPaH6YhgGJXiyQtS+6vPjX55NRikjAICLDrJnHodVIKmaEsNJJZ1DVFWHKQTwRfHbL9gUt4lvm9wmfvpmv91saCnlJyAulhoMYyHI6UrxgOoMgm6OVVwkotrMISw+Xvy1df2ptSb631l+s8s1a5xPYwiWB5XRtNpGaW5/znAtRLejSiTazMOb677TQU+zUWD/3wD4fA01rr50JdKzDtfxcsT8obJ3Q4PT9XDIp1FlqDtc93Ru+EPdzUHVeGlyXQPY9fkD6owuveYLIVS63fzQEwLQsx7DuIwnuJp3aR8CLzwhrP5D1RA60DoI/kzK1jvd9L7Joj7+rXI9fGkkDFMg4XK8mZmA5HCrVE7RDOO1E2iHSAKDUnFBhlor+755H5QYp9XpEsMzuCH574cHT4NAWH1mdGl9E/OTNBqApBeHhg0PI7l1tWi5DOfBdsKdxrFEmm0QYw9OFKbAtLCThZsJYdThYzUN2+zqgylhunriGgQjnOmK4wFhDflQdlPN4stBNBebTxDd0e7I1w14QIq4G2AGpZnJgPmZstxgGh5TzyTm49kJMl3gHaUnBfZj6jTaYDPV0HVq7HoO4vlPKpHreTRI+xlcnHMVL8ZWyT3p5bXeBoXwrLzFwrQgT/qwreY7dYaDrwBoRZ0HOBNv9n7j+VHcw2zbfXn9vDhr6HbbT4lDrpPNym9pMzkYCTWndkkAAYrp5rTwjwkk8xF/OJXSJBiProTh2MDj85ecGbCJnXQzG0A+KHYY7QGA0jTNQQBERNVt7kG6412G+FxTW71oQihKndW57HKzs/AOeyYHVM0fTqIPY1UcJVW8u5l5VS7hswDC0DnTwCAzFzN/qeso8mIG6Z4G7amv0B++4esNjw1/+A6SP9/Gj9PuIoAqZtgGgoyIjyvmNT00INQ5DQSphZsAqMo2VDUmJeUMADQB1TRtqcGtn5tAk8bttX9ukSdxfDMISlGilORuY2eTrNkLW8LSnBpIqMkeib8uiTds1p48HZyLoX0nja62skV7qap9ck6/kz4o8nA5favXG6zZNYEnm/5m69Sb2VyUzgGCu5G6xAYQNxU0a+/ylsvdAKSFoXPFA7OF3SAPxOqO3A1Ku9kGasxjSjwhDp4cMAw2h9Ecm7g5Q300SVLO05purY2TkBy8ft6MgCbDNCBVCFbGehRsoOGeVLV4rDtfT9pwd+z4Ew/AiC39hfPxqHbmOVnCowU/9gbC9c2kdDKEDWCMAWDOOfMUYzk5qKUfMZUkN4vt8qBNQmHbgdmk+K9qSMsByUFuZqB+CwG9vNzCrvhN6Ab6QvTh/qyKXCpfBUJIis5AWwGT13J0ElOUS4Vuh1Gb5TWvhrdkz0VovD9TDKDm9A5SYAL13aCDuSssRyHqDhhDJBrkRvmbIP0aU4fp/BC3N6ipPai+LCAGhIRqo24bhoAD/Bn3Oo1sepAHZk7DTlZovs85rvhJanLUHojtZ/MoRoS25/I8HkrXJT6esIAxhqqbq9FdA2+u1LYwgBAQyiDLKeVUTNIv3to6DkhX4lhzaoAri/z76o87/p30nFXJQUHTd9SuN1z/Csg0Xz9O9QR9M92Z3PYw8fWfvWwvIEkXupmK7UTTVWNAMXy3cvloqbDmgBzwLS0SIMMFfofc4z/Wp6DEgDxRfZ5f7D6yiA5cwxq6gCcgy2i/yNh1/vKSZwLTuua0iFFt6NqUrxpNPLVfzI+LEqMpEI7Vtu9FnJgyIS8epiPXgVwDjwVSd/u1sl9bY4SubBQREGY0swEq4Wj3iZRfvXJ2FQ2VnwkDSCzqDISwL08OZ01CPLyfOia81VCN26O5AoXUxRDmTEEzmLiZUFPkaFgWkra4uR/e7gBKgw+tt5deRl51KiWStQY8PpKqIig4i9FnOpXS0tPNr1aekXUyayzFUZnei8+IRt/bzJO4m7VDszHEJTzsENt58z/Z28+OSWzXjF0wF6ee13O0Qu0J8YtnDmV7NtHJ6OIdAdyn00iXO83iDAthaF4f3+P4fVR8N5rF3LWhkNiN7rhKZ5VLcxwO8d7LC+u/04KqSrALVLmg1F0fl/T62YZbaDf/TAesGIqm+th32WGtqtrRZDEzK9W5VzOTi4olxmbo+lCHJA/Ogb6L7Siy2erEE/HLH4uqtAkHMxZuLaIPwYDRBKOunRcRM9ub5o5qqGdlt/oVO+DTmFx7uUgzBmuhp74gSUq5jHPybmsjc0aYQmhDzGAuBoEERKkgVNUBTbgzWPCmCJNh6EzKUakP9Hxe84wgH39aUmaf7RAhVXenSeOz4e42SUGD16juos+2eMNCXS+XVYPYMM8LQKpaP79u407AlM1ZTFGniXva8bTz51IjpZk2Gk2PAPD6Pnq3RvpUf/K8ku0ZCjuvgZsKLY68ik+5gS68tLc+r5o59MyFmfDaLznuyaAcUul5mc1CoKbsv4Yh9GPn6gZCg8bSsZrxMgzDf03vDpchYDSqPe1tGjPbSA+MpMkTMGADd/axVDLeAmmuLQg0/tA7GJLhTkVTR2SZHDsctgWPg1cRUHP4dnkqs2KVJKyOilmRFxXAbQCwgckhrMBIDEHDhSCcCtJCrBaaTMshvwABEmLesbh/+sGoWE7r0hirm0CXP0yrTQwzIdkieYA5xc8H3aPZOUUix/gp90s8OkBYGUJdh7ATjA8TbQ0Y5o/XG06pahrCRKiXYGAncB0eyV6Vt9swp/KCsPafFtwuobi+r8/PSJOBEKtZDbIOJJr+UCcT3ib1YpaYwI/NIrsheIVOo6vV58d99a3vVYNdhpK/KNvHjxxmgYrm4x9n0GS6b3tbktf92PW74rNhBxwXDzs9ohW5SQjZ1DdHiaactcMt9GIsrTMfAJLzKyFxNyT1oRXjo7IMOAFaj9s9fuvdKEB00kiQHOBjWWtSLinS8rInJc3hhTy72tr56nQ5tFakCHF1L8TqAP2WcL8UyiJhMY6ekzDPyCFiJ1JymJBWDxDG4Z1Ow337pIn5/afEeR7rZHBimhylEdxcMoMF+kaTlBY4tTD6yvlQV69eeTflcasxxb9+AHvno11NO3B047vowu9ejvJ7CMKuHAi2IeR87kF3IbMmSezvlJ3s0Lq9RPpPu93ISO/GLz7bnTr/gteXDvqobEp30ePIDYTK4h0CYHbq9On4jgON3v2mhgTR4TAb+yy4b9e9oB+w8jqKajU+01amllM3AFReJPhRTD/N5+ffCAiUHGFp9wc+PeSKIPCB2p5mPizNGHnARqs7UcDSXczCXh4Skd87+dm9SNfvNhdX7vyIs3vx9gVF2Y1IAFcjJak1KjBOkkqG+wcvsRY8RbeekdFUKjdcN606wys/nQxKI1/lGhkIVWu6lG1TGUH1rZRh1WtCxNfzzHBLYbJvEcLQ4Sp3s21mocoq92SqqYEOpVad3qXhgQfr9efz/lGhph+xgVTYhRDUaegzHbSk5WkNigAu3CsP7dcYziu1e+5JPV1W6G8dkrUtzcbpqHYX3R1xbMfqae+vKFhZYhECwStEdnAI+WXUGcC2eNG+T25cm80SFbm10nxZbpPTeOhpnS7ZR/Efx9BRRgg+hxi5XKEDvuEzxcyqbRo911DhJpJIpH/ZGYKJGWnumbivsxdxUG8gFJRId3flFxw1FF1InWNxZjabslufyJjbarYM6I9m9R75WCja9och5i0o22W0xS4cpqPL8+58wXQjGih/13Zs4pvgMQDwSCgY/htqrNQTZgW8lw76JQg6nF6S4DSFESLiM+I/FDWskB/r8X4GhJOPr06oOMomUYhkE3EfBd+a1NVB9bU0wLeOWxUIsFSAKNEOQmcSqFCUxH19auuTNN5wTnP4rMhyJVRykJxznjnZB8IueKYvH4LTs3xcfNXK//d5PSMwd8glKWHvm1jbzAZ3Ft+jF9mnEfCzqVgRbamh88SW19TkLEDs57Azwlf6ItgrFceOXqf4SZvIsA7ufSQO5bWPQeJcO/f1LBR0ubIaJUkM2KyqkCMnec81sma6FjJT1LQSIlI8aoClzUavpKTY33YKU2TS18vxXrlYGnb1l45CDA8efQziGRRZX+kRyrhY3cPex+NwGov5vSh6euJyM5W8nV4fdMeNjKkOyWBRsTSFWS0JSE/o6porIv2roKY3hXr2q9b2C+qgXdMizIQmxES5RiGAYehwfFxVZag1Wgs7DR8pIjTTqsQwgDtCoqllNjOaaQZdUnyPwRkP4+9VBniQ9g8kqbRTXegterGLGwgDSUicBQWEnLsKw/eG5DMdND5S+r8uZc1ObpuiT+wakydLeRaSXvdhOE88I3S2Q4FoFJ+GtPVi7NskQQzv0BzJR6/bVaDy6xIErSc92Y2t1dj9H01MNZENhaT7zxM3ABRzaXckw3vYnnBkK+KhIYCaatoopukhoq+9skIQpE2KpL9ngVDH7KWmNDOwgBQxF2DvNN3LwZ8UcMV3+CkrPRoMatgQ/pXVShFul8e9ryP1J9Me2KuJqSDw4ALqy0UaqAiu1AzEOnW/8j6KZ7Ji9DDxV2HzG6TgoTV1BC3GlZS0jJlKX4C90Y/YFOZJLynmDnZiGCYTNmV17UFT4maj5l91FqMwgRnEMIaQhMb+SeVGuvFlIPgNMmGgmsHcd8MEkAfvJIeF1iUIlnBg+N7wmGkRDpgZ3mUIILry3uVbGsPPCRcRkg+dPqLQgzH9rlKFZpgkNwoNVPtKV3v4HNZCxzYBkLmT3IApg7P2oWWi80PpdLy83U/71uXIajI2zDAPkZEHzMPLibEZZ+ZHQkWlkTTcXfURe9ulOh6wVNdFPNqKM0MBaeEoeXjeUjVKIuMIJNd9XrLhW0zaSrrgDFVC1bbmJLyq5Aj7YomxOUOM1KwrtvYtJ9i/T9cVT1tVEl4C/Gl6oP7BWsq5cT+K0rkzKY9P0X6eUW1tB0fxqq7nq10S2glVrYMNZdpDAEx86KWbwBksrPCSxbQB7DVK0Yf9y4dxJc6z0dQjnxQ0osJOW/cc3vZA+7yxLHW+hSWHK8Xtmq5+yNyX2PjpQnSyjsfiaCksN2hzLikzRa4i5HyzMZhe1NPo2WrAjeDozICrubH86RF4qy3reaSPF+kZ1EAuaOkq/gvsT7ivSwggSTWiV3nSgoGU5HFdfDf0ABCYn94jNMETQUss84LtH/5M4Sl48DA7ha89Z8Azza/zDXU3sk8oJy9r6B9mJoo4RtXGQeZ0RphUzjxjyd4OvGsaAYAPVSUuPqpj9HQxiL+iIXbWNoYxRKJPlqDFWFjWhTffbedFxxPYrnilbNipOF5TmfZTfmjipKdJbPtL0mh2PeQZd0HAUt/k2//ZBI3WH3UFOIDnYyuVApt6tEv2ReCaFLMr2llxkYkns1LLINytcjIeDjAU+iF8uJ/13q8A15/3vUoHr0XOgOe87RnnC6KcA1wOG09quuAHkkEm1OHJdSyyvAbRSwXDltSZNY2r2hgC92tvbd+cudGi3hbYsGvbXHyRgs9mArqLdY0tVdKhuZQkqWU4TRVBybGmK36VWL500Wzqu2wCllFVmo50XiZrsbpuUdOgI5JeSYbG/3LIl+uyRJykEf3Xg4Q37EJn6i5SI33XzsfhBSk4l3UhQJlV4vvn5Whs0x4Gib3i5XwCO4Fe7+dueuYBzXaq8x8XIvolGcdSbtAvRnPoc9a1APV5KdPxZlett7WtSIf9z36XTJ86DchtbKpxhnNxUNjKJbSU9E97fIyGFJESqc7lyJFMTiq7XakreRhKTqfFMe2HaWKYaFqHE01Kk49CAHRdh+qedS/qdl6DOh445eXq3iNrrrgQhzQ/WQS2u+DPzwJwbE9o2vzsaqB94IViRg29R5K/QJ0zB6KJpmliamEkkwaTZR2KwKc5Vwudrklwyqtr/tHAQcF4XxP4o5EhaokCdbR3L4VYTZiNJlo6ZPDQjoMBIORuB1kW3iCHA1JjjPUi1DDUSim0WA7gmr/UFPmmXFvj6Jv0vDBwQzvFFtYQHET+DjVqUVLqFdCvGaP/upzVvwPIV9lxU18hz4PcSW0M/gJpApoOzN7zUqOfqLPhNSx9RkyT7uUxM+YRrgqy93txY+eb4YHyaD31/5CPg1dMbkvbu0KgnYVzJwlehHrXXqyztDs5BJBxwIVi2sg+XNGUblDbE+m02JUkp16FuWd9owvI9CeLMDfd02JfaNvuu6DBIaBD9xvjoGfPPq+5EEp3aFlDf7KBjvEjezbbCNYiaK/739kGW0qKqvC1SkqhLsmVfq4MTEVNWm1+8M2RTBLuJ36ONZATV8NzhlFEtt8kUv1C0YV63s85MSKfX1w4uZw6mmiFRbiClJx98y99rPzkjTR6iFgPYyVrZk70aNfZi3LWO7epWNqVNIxEZ/Y9NoT8jc9v/O5kObMePvejOh//7zplz0pVEmQVbVb9RJ8aOcDSgwSWutvWBIpy7kHUiUYf39qfytLenDvf3zrK2U8mabvoPQwZrevlcjHELkjGbLO2JPHLhiWyc1Wjqgp5ukdzGTTNNovEmB1pNPJcRQfWjvTPe/Do/eQObmg2MYzl5T2xbq0tlrh6mMDtYo8evdxA1uw9HSyuNp/s4pORksFTd5oFOYtdsf25lMsxnGe5azIWeU0dYzZtGgaWs7rjytXQ6gk9MxSujo2IdLOB5TLLjq+st3R4W4LFWpSsfKq74+EJ38idwAbQk31GzfmTtD3sKDmSvnJxETNzgC/J70M74r41HqYYvmXRh9xsMagDN2LSBWvGLieFr7xtnRCssOOgzk5ADzd7WR5GZYbnGBCXI1eSgFjXoh+/I3EtSKR70bGomELMjnoXyu7Oi76a5+2ZPqb1565s6Z1ykGsrgZTXn7ZKeZK86ZrJGCJpN1vTPPUZl3wLQXZel+31m91noNsWvUheOwIg84E172MYycczwlFppkWmmZoB9jy11W6wO/qUVFFwPSPEYoB+Xs6r1UdUHw5d8U3kWYRS93rNnDsFLKrtucw0o9TSXLZjfk/D7lM3aoTYsefkOUkkDg8w8W59oxp4VssY8DLyKs0gq2h4Ixxh75ItkiR47KkTEdvpZ5ZWd1ZcMoirmutJr0EzkhqQWXxrp3wEc73QzAm2PlixtS7rXKOlLqi4a40ZyQnzG7UfEiSfgAfHh7pPct5IKYOV33911ZAFbV0M1Z4bJGpC0GUFEnlb9ufLOV5hPN8ML8rBAflDyQzA8bSdFqBv+Es0iudAsInR7RVSrubnM/qcmvBUTlmHXwkHG4Ha13kmLIdqD19eXBrrfz48E68scclHNS2iLQ7VWWQj8HSYpW00Zuz5MbRGVZHCJmmenfGVMFHd63TiON6uFUxZ1YPG9mz2LE3/UqiwDlJZda9WWpv22RDUGU/kJxqmPL0Ae6+sKJXrx3urv9J9L1ZtZs/YRKCMpPLeqJAPzFoRSb1z1NK8VsxMm+Pv2uX5wMPMLDKieDa76GVOb42Uyw7pHfYN6l2ywbH8rxECzYSH1Tl2XKfLn7KGUj2SxdBYx37DrUnbbzZkeIsleTWACmwXW4JJ5Y93Abfq3K3l80T2bAVJRFXde1WWHOmHXegfPrig5VwkwJxh+QgSoDzRQVNIpvUKO4/YNmmL/l5156wfq5I7xbvRBCiRZTCzgA7V7ueL9b5lVxM6HBv1fn6SRsduP+c7Trzc0FarxV2VSzPl7F1h2xOb3bbfJg/QI+7kyX7RFU6JEoeZDpNO5pbOQghVIfxQPuhvcSi+hq++39wePq0znfXC77Upop7x+Z7TtrvBS8rOSKE+bl8GhgySqvqwuh4A0/S2yQDnY1r6GKhhI/sZWCkugZFOeD4uMWzGdwnI1rId0YjpR0tTM5Djmtzonr+hrBd1eWNTM0vO5Span/+BuBaLoA7QadY3mtgOpoU/Vq7j0tImvxC6+JwLR6jZ1uQfa3lXhgqH5wywMcQmMFUwZl71xMMJzReVQCaJNuK2DzHv2ZEGBaaYIDAGPHN3n/xiW2amcmF2NfM49iXGLtdmmhmmwk2yLlCq6RfZqm/WUvz8QE6YptOA71uSJUMWZREKyfcIEIspqKuB3wEBC+2ap24nft/GHfbOBa5nzM9yX9sZRfZU5tK21indBvph1JR7BingO/Tgu+36fW/3YWp5cCT4bpDFI2bi6Eml63MXsuunDv4OlB1IQJl+5SiPlytg7nSvbBI1luT6iwtW5ZfF6HPi9zXEMeseddrmc7HpE3vYznzDXhpnmhvN7ks7G3leMr1npahz748hLDyFlqJKPdqdLKy6h+EUswGwsGMSp1XzufTLZ3tTz5EykK60zsYkCDRUKwnPrpJfXErtULbsqrDMA56gzm10QJjvJ2xMF9NXTxpibZbHnFDsZZeSObY0G+wcfog5gynWmd7jzeLv/t90MFMzz++mnAakLd91xKWZxZPlcmR6rb9SWlxnYkDcMvVCZGODe7tOH3Zml2evtlHBDf/vQOZ4UT2j5tjp9UafbYvWexuHBtdZJh7mfujOGNAp+BpON22dNuNZi3okTIu1s770bFbWviQvqX1VC1bA1BKwrrUN1rKqdcVC937bkeaU0Z82/0vLmQ0cH7DY8y8kmDUvGdF6rudpqPfygtyjy2ex54q0hySCQ+qG1mknRsscfVkCtxiAdWEJniNcethYW1EnKR5K2yfIhz/ClpMUPlfxWX8OE5fy9bUhvH5l2kBSHAHp9jcbzfD1cue0Ea9zS4SK/+A3fNGTqIXFvL2mqRBL1L6chWNSdrwt74ZP+9+pPbNEHHVcUwE6EeYyTX/hSFywo/9iuuZKEN6d7gUhMIKakWnBpx2gNueqbqy2lgTqXMwopkXozWeBI4XFvF0rMd2lJrFbYzXiPH3ypOek8cES9Nwpu7B7AGmUO5D7HEcc/s5pIptrPBF+4kybJPbEgoYH7AHTiP5Z838GZEy1/iWi3CJPtwpXx1YlB6pt61j5QbbGGNx+u0QfFLdsNQTlheFIhX3Nl0SbW2D1qsHbnfuzpSLR4k+cGEA/5s/iIb6rMBICh/JkQfIuP/bnn9CCT6UbPVd0hoGa2iqm3s6x9rS5O5JQSm7pqyJtvSxHYWfXorKb2W6be1tqR/1gFYcSPmvzEz7nZxwRDPy0xpGo2QBhKWpCI0sO4Zzr5HuiaXuuaH7RnyKVHfxx/0w0nnoesZYKeT/7dTI9jdEIG10Vsaa76sfYJ/6OXKEg4otunrdcHFozcrTZW0KkczIhLS6382gPzDXYHXwOfpBc3+emLIH7C9GFZuRgGN7F8+a7zkcCn4ZSyXIe+pz6f6cqc4v21LgnMBUqd7cLztSJHfA6ybq5JnQFC0WyUw3JHL/npLIxpUHUYofNtRKu0KOFhuSE8Zsysy3uRRa6YlqvkGP8m4li/N9mkeu+BotgrqbXDB3OZgHkA5Y/P4PE1GuAnw67PfSzvrwWy16WeiHWJXUA31XPtiBhr/p5b+owFRcNDdfLZjriDKv35/sYNTQc6J0sATAkZO85FNiaZ3sRNGuQJR4OYvTU+RpApDc0Q/mEksX7z6XnNiEzFCE8n5rwZZ3ofEeJWwHSpIOrSqy5Z5EMNybmhKQu7kyjAVzp5N1ecG006Eb6QoAA3Ot7qfZSknhqbfeZ8lVWNaUCNKXQbK0vsDw40dagdO49TgRJ7xiXvdphsO7mtdu8KVw8cygqivOhgxTgzEaqh2jxQdOWLluSiL+uCu3hdlPi0SXZ8Y/VfURxrQQD0aW/ZDxpT4lGJ9YdzFqcB6Lgjq3kMwfS+RlixGb7rW/OkisO4L369kxFEzohM9CvgLDSPb70evqgt9j16nVNXWtv2eHzAztF2b5sh0e7OgkHjGbr+754vneEgiJHZpYRWbNmigEQeJX/ZXXjCrgwkUhfmEPH/GFDbsf0h6Wbo7tmypcs/5RThb30jASW+Jdk3Bx6KiR72gFz/oFIjcR9Q794l9TldR3oScvsUSy3XF9XD6NX+TmR0ZYvAiiVLfaEeS8F74aQ0veiyAcmtmckmsQBZjM0NvmC6zF824oDdbY9w12dxYfCt9ePX4tfDAoVLMnBEKdNwO2tS9tDE8+GodypMno5bN2a/2nJ7KHHzdZc1g5OEc+CLOrFpS7b06+RD0yfpZTjmdIhASEVcUmQ1HXDDQJ3RvUMYx40DLg6KZ24jLp/dmeUwyMyfodtsJ55gVF6V7se44XUe6mV+mQpWHMZD1GSwecr9HxE8Qrpbi2ruc+d/m23SK2vL/X6Vg04Xy3ZzRm17dzMj0pewatRdlLSxf9LfLE/iYGR3TmJaWMxs4ROIGFqxjim0RnzDfRksDnMoPQnEY/FQ/zJzDKzY4nkVBVGAL2aMbK8P5+InWcoUmLjYYpS84aRIKl3TwnPC8c15zawNHuFow8+Eh43UTT6mRGVzYsjKdeC1HrSRUi6YS72kfTcSBGqp4cjPRu3JdmNJlofahI6jX4q9hlUCH0Y4pSYQaniIbE7cizA8hLCYR1jWECuyWFazGmlxU6ghNGss3l/f1yxmQPI6sPRiD9M16ZsuvvV1PNBXJI0SwkoWGtfOkCm0u9SfRFJ42p/pyLifITjRfLgRnbp6Z+psoG8PtN2ukqG10lLmHNe3KLX9esF83Cm1eCCpGh7GsFFPy9d4p6h3V3fCLPQxQdY2fsvLCj8nFKb2VbUc8da0Sdr37kkgu1Ek1bC07V1JRXk/sArtum76jADAj4TAKVFEvdGSTkMwPsVYRStgQ8tAIXE2USqGMhRTxfGHIO5Z4srJNbMpEs248/vlrWSIMPcyTCvCDjsYEt/5MkICIrT4BfdGlRC1kOj8kDcHl1I34K/ie+wdYBSuNtiinKi8oHzBdV71fe+UNX4sIgcMTP1rKAwyUiH4j71znVNPti2f4NVU/vsVbun9Rfvq5b716mBg9nAQfSzPOPL6ynFEf9badI0C+e5sTVl5N4XsyDeoW9dXSlwU6JPiK2xNyhqOat1Yu2keq6a0RF3TxbYhAArf4wSN2tYZ/Iaq2Kxl3qaw6hspxNHQr2Opqs/hxthsn6ECrbpTPgJAv27F8c0TYjHAB59enfiy1UNzplkG76oO/httiURI9dd1+YXUgwCiKzQgtBIpZKxkGlWxcaEaoeg3D/Xdg8MLu5TbFx1omm7bJ9zi2Iyow23+IthGL6lYHgY8A+2eebXaToRrk4KbOdsC9HDM98GgE02M/N7oXICSHJmEtFKD4Zw7rYIWVAjh3tX3HV2ecJiLxFo95ue+nMpY061jdxANXuQjj1g9kaqe1wVO1ED8IZtwt5pRt2Q0R2A+1njcPCEW8b+pz1a4qqWOcOxrbRpEJIPTr9thIaxCLebsxfNWvvqNjAVZgMgMQEDTXh70DyXdI7UibhQrbzwADHh6iDyy5yfFPDziXz0RG3XhllZdFAPA3ERluV96gviDRCR2qmeN8PYCR9Cet5qCKdvnpV3zI+bLgK0W9+Vta711jCA6XnyCIUN4yA343v4jxM54V7hW+YVcRdsyzFScemR9lQoyY6RbOEeS1YurY6vywab6fRti2gkIDu9tZmCmIbpD8PHzmGomANnPgJ2/+gl87XWD4d4JyLty5Y9KY/14GRPnpf0kEHOs8IMtjUzeFc59HZ3JPcJdNlCVjpv01b7C17D46vn8l0Rp09L594fCxi1MLsqAGBi0vYJ5PZy9Kldb7TVzGN/fO5ji3IJkg1sH8eSFoxUxJxG+lrRdtaxSJLJCZux6T8oZxage2DBUOabWdyQ232n/fsmYgfE9kPbbq1cdNDSTzxqyFZcslAzYZjRIpmHmsEm1lp6jlY/1jRKjsJTudIwk+KWtXAp3xpLuBx+L3aaQDF3xiCaQmAkA3fLS3+ltDh9gsvbsJjE+Mg82Cpc+mj/pgQdQQhGTk0ee1R2UJVU6yH28+IUP4PSvdQDlxRimgWoivMSKq+DCtlzWJ61OuqQn0HK471K8pXi7OGtA11GSTB7n6sXMvx6rFhvqm2fzcLl12cjc/r/fV+5JtAvCgnPE1p9YwmVvX9nx7gQd/KE+nnrPCSG8dkSUxaT+NkXFXHLTmgaaHzOHpEH1SpHUll7OoHOAIQliNTDTR9Sfe57q7fcp/Bgw0TNsCfTqfTNyyi32xCeF/Qz/puXI5c84M1ZqRqK7wQ9M1HJRicIRoClekapaH3P1HlbCEgCqQZ/E5cEKklhuGWN5BbSSK01dneIbAwebPufvnNaPPzQ6SCDYQQyOl8lFeM9UjHF6cCNxhpfdO2CIJqndqFE3kBoXAFnt1OEsH/W/UFtqnY5PPmaRh86U7Ssk8ge8SAexgmD0Tw0GMbnBr8HwCWQGCAC0mjtppVQ6RAwqzzp1XoXOErmLg79oQPVDoE9J9CuyjiTu4PPxZqu7yTRm+y3iwtT2C/YUlACvsM878a6Q+9Kj7JzhFxzF4mqzoG0qQa77uhnWPpnirYPbriPpF/POCHMWm8b0/Y+L93WALqqywvzX2aQ1WlEhy93L656TtNymA0t9Xav//l57/X1ygv5dkGbikdkGCgbgwEYMF7p8ItRHfQDtlc7RNP9zHRJxXXorsnL2Q71q8F1we6qKIBBlavaXrpf2odlHcs0YfT3mH7ZBNKNLTRCj7yOdoFcMwMSVe/YJ1PlUk4g55RuS3nSUPNBtAXwAMSwgXnLIg12KS8zBPD1W+9w2QxKt1v2/w9nrCQhNAJ06EMZzQ6UQtUTGx8J2TQucu84IBH/jHynXJdXJPrpitZQwljs0YhKT0zw9HLnJ6bmZ/PQxSZZRO8sk/zCkgi6SW3nHlz+xHSFQslK1+WMjF9S4u8siTvOirsnRcyo7O67z042gGQb2imLtR+iD4vZSiN3Z//2QoKXHX3R+bND0gFBq3puGpIUesKNJ7E6+7ITYtrheeGce/YCzs6sz5dPOsQDm+nMwutFIgM+pmrqmQ8uymsGVsi8ZSvZYXmykKVS+Hxk0FmPhBSnkELVcmLZV3tQFl30J+3JGbhxbOhZl9iePNjGVw0nNLBqSO+3NaJGpnd79SOHtk8ctl05yPxxtcJz1YFVK6kIDF18cTU022k7nmzostQnznM+LH0eyvv79TiNbpJNUlnqmP7M/rR+voQfdAXeHCaxa3mKO6W5Zoeju9tgfzGByHXA5A7xCfCSs1127PrhlO77O5b/Egibvi/A55aNHRgCELHmdVC92kC78ppiGyyDGB0tFX27niere8Kc18XhyYRR5OrYXtcWbTWM6ceeTTcucIZWUoQmxvrspkcocJdflzVqW/hr7e8GysgIHSFCsZDr6FZBSlz6GdLumVD2Ma7+FIfIBw47yvbnkgkEYvMnR9aIejAPqKGFXsPq+ZUXr9UWMv5OynlJrKh+WS3K4dOrx/Bq9pcckYXgdwDLvz1Qj0Nkw+9YjjCib7N9J/0be6KDJpiXmeVK0AXRos7QRADmrgVY277IjeWfKLjgjo9PNm4ZP5FLcxnF0wYcs1n+OUhygatN9R06XABOoOlOPBWOKa94I5N1FqsRA6Quzmk0Og980765/tQJ/Y6MXF6jeS62fwtN1VBfv95pYXBw+cm47+HV80kykCfDUczUUCZKMY8kxG6xmfutWdinc5rzglVNi34lhI+qTtnNa/cG87BIvkzuJOLL0vxSex9akrbUchZJ7XOVlskFn93SYN2DNYforNcyL8zy0/JGLy/3zBjCcpm0Aqdm0uisJBPs7n2noKflklMDnE+2nV+uuqPRQfaWTB0nM5UZq91aVjYGEP/JcOuDLtg+YHXPzodnkXTXfmeco1jsiZE/kdsWyMgxfqwqPVflTfQs0rP5hjHd4hkU1Udtzw0l6ge0FEUzVZFS8Kt1YkHmkimj4b1F3dJY92zd8yq7tYFfGwn3pdjG31bZoq+WuUucQHykQvkuNsBM4BsrROJpTtTvK33PnfW516+4ksFMcsgEwMET4fNiSSCWDEFK3p3oqSCD5qoVIGJ3CU70V2cw4Y0tZHYi0/2aqwpnAmKIe8IBACJ1E72taM7vZNfK3SWne+VMotpqVxzPJCnyo/FkBUJDikREZqXtITnaWXN+0G/0Eb/ZIGW1ElA0UzUtGph971lbvdzSgNgShBInf+3VqIiDD0uNp5eHtjT/TTkenu+tNgf7ixBYTUOYeXMp897rmMUnE5gpBBIuBMu/QYwexmKaWXxFzQZ5VK8FAV1T3eo/KDS4H8uLUqglu7TI3+AxM5qPVFqcxTMddNviaxDPuCmAutuTaa4vgIjGmD+ks4s35bl+rZ14Nkt/axJJXbKpmarVax9POFtk3qjxm7iX60O0RBXzcLXA5mF2GLnFEQkJay0jG06oHV1/CgwLn8RJTEJ02Sv6lM2MVLYmlPIqnElAMTwikCyDTbHozmg4NDIngN9cYZBnu3BiXaVRxc9JX8iOCvfpgfKVzIe7WxKSpE4lwOHcZKk6N70DUKHlVaTeimCQLr/57TQgh4hM6yEUK9xvc2cvQmF+Nb0IRWTOtJLrmmQzu8cs7xLaovzTdbEpQOnOtoYuMwEKmunmagvvLdSNbHYfQYWjRTV6UnV9KDApDqZuxhvsBvy8plnavxDcEQKsJP7SpRFOmWmQNKWY2m5ToQQFSvLFXdKMyS2mDZHIgxzkmPZ+eYbN/IiZQM0wDRoZ6Gwvf9DMHhaXqwrCR236TAq2GTNYqVIkEGUSbp/PLA+sfdt0a5HN8VwiENyWRKhBB2IDaCNGBtye0IdpJj03vxCAqm5JEHZTTT72N0cv7U0+eTg1vT9rktOqcT5i6VB4YgD77V2/lnzPQEghkzl/PFNdM1z2v9+IvWtFjlzz2LF9eZrN7ikH6ATo9EgK+6uScy1W3Ll1SU5pun53gH2g0Q4pDz3KSNCruc9x2DLQV+ee5hOp+i+vhe4wPD/bYZekYNXfChOuKwZaohzvVcy52XJFcec2Pa5Afa77Pz3aCeaYeyqKQu3H5ezNf72yELoXdMTHhKZ4wVir/zJzeLvoWjVJ8slK8O/fa+ZXgQXXN+ABe8QEFfqMEWW6WmM65AEcCIB5kCnsUr8YsZRxMV7vIUt7QDJJu2fCmzhWVX8VkYxwbYQa6Nju/i7mbhamFYKO7hSB7rrU2i3ATnNwPvtngjW/4/KWV1rBkfv7kQquaOWZZPCE0B9I8zP61Z+/7Kfk1qvnEMDRdpGKZQ+0dS+SP8l65Kp8TjW7SrmTFh3Ay/lcBPrTriEKwLMt55/DUrBerSaUDhUC6GHpsYccRu/DHEZvID+8zmSET6zcruttiKN5DhNYSSolLDtxIDzJUeKLKpfOAO74hejzOhhhytiT1MOq9D+tlJhmgIS44nRNInSElgEgTrldLnFdZkS0G4/9XKZaJ1hLcRGg2U5EDACMGLa2e8lPZuY+oGw1hwInh3JcINmhH4sRyPDIN4hJbVxDxvN50pnSBqggOOSqO92ok9AzZz7nFwPU02456PqR6pGhcSICsVpkPRQ3l4TvX7+vdofELZnc4umgaeZMJxUQN3PqGqCiTgclcEMwgAjULNBQbO9Ju7kWOJZgF7/EabWIkT0/d6VMzygVAtcGhtflxO2+r8NnJH6sbY/o6081jT8PPOx0F+gvHst3lc1DjVtYBO0TGnGBat6dMz0Pu1l3nAyEuAfZ8zTLiw4mcS/LbD3wUU8AAI2EISs8e2Ji34HOuzs9raadSjgWI8NW0D3HL+XFDrfb+Is49GO7h/MXjHT1keGSH9vHzKTZgirmA8mHXPdxuvpz4TpLhFiqpy4PFiv1h/3uK3/fraAZrsKYvN1Qa4RPKET/m20LEq6P1uyAMyEGnaK5AgVgN2O0IJ1MsR1WTVcXeM12EqoAbBSzdb9KfABuaR0NV+Wklbl4AugIk/Cu5P4PHXHw0nAXi95a9gdpOvaD06MKp1GQPtchouz2qL9yQmTR2bmj3n32vfFfTm5eF0Nk2PJIrorT6VERjWm2F7vgDxsySujcPfA5Ml2EqPty7B44CrLVNLivAXtp5pPtPkPWrv/pzx/aOpRA0NLzghr46k5fy1cUlFnHOE9s8Z9+mdihQy+YIeOsmxt1PpyXF9IB2oG89vK7qg1JlXgp/35UBta+650/c/IGeY7Lw7ybjjultoauI7l9gX4rtUiPBnbVw9X8kOwibRBoYtsrmrrZaP+BSDvvoOWFVZWzZbW3H1fILwGOndxTyYE8GP00xuw82SlbszP1A/QsbNr7tYL8i5wFk3PHns8cf009Sg+9m+d+ljazKk290qtWKi4BgIZ9FCy1Sr7KUg482aKhaDq1demfGzV+T3l2NHi1yX/3YtdUvbX77Hw9eVKbW0sXbf1YFbmYVUmr6BAleOzqc2r72rX8siwVxy/yq1BgJYY/7xWnIe66uUNkcVTLjr9Ulg5SDr56ny9Ma6H4lVdnEH14fgHKY9n5HROGshusF3uFUVVFoBXqaR07NmGHPxf38iAXWXw+TrdfTE2/r5aA2cqrAABiGa5imI6sq+aUr2GwVMMlDU2biXh2q4MwceWt56o60gxxgcwyJBhEsIu8jnfiv+KfjQpYi36WDB2s5zefSzNdjMctgPvdmjRa00W7XEQiz46LCye5akXQ1fYT1gyYRVo7x+/p4TedqSRDUpKqfRVWkQx+dKWTj8anyKcvmRYBTGDQtN0/ooC4/t8eNUv5wdC8Ow4qDsl2lrDm/cgro3aT951k9PKwR1X5Q+pkiKvDdV1nfUYDEFz/eaHLrkoOYznTtNyhKYt26u9ntnusIh1Dl3rn49FczmcEmvxiHTTSCQbPmUOVRZ5SlPRYzEMvT5O19NTLITwH7EelZ6DX9CD+JNfZqS/sGkx1IvgZsSVUotq4y/7FfnMHAK17bAuakLLPS9B6e4E1LP1SsIC/In1+NTdQPe9aKaVZGTNdBopbkFpf2old2QlSoz2eAEglTPFg5G+r+ODQwGpxWyXHgEaeQu0T1ieU2QcrGG7wm9BgtDBFMFT/m0END2LCvcQgCrakSK0RrzkHzN2PAgyjtk2a3qU7Fk0y13olI0RojTJFYJziYVZXZF1nCjAL1aWmROi99Agv6rr4xlJvv2mQVwsGJ2oAIeGbk24JyGvVak+WebZUKYWc9rvr3M/DVnxdXJnVbw7qZeqUgKio3n1eRfC7lGdDe8aNDvTq8Ocp5q4FJ+Z/uFMP/2spGz/SEnxXOZpKnqy68yOGXtCxQ/D/s63y9QR0kbB4XHWmdyDIfbPe1pIM8NDKygff/lwGt+fJ9g2wzFzj7y5KcjIJHkShrmTzy+ryrQXDyaCpsPSKL8EMhAVyl0po5zovW1yFBInZ9dfhnbtmS+w47QoAJi0NanieOq1pyog0qhw3QKejoblmfhuwGMLwQyrxXDLWoR5m2jeS4K2ZBuDGRk1Vlc+eEm+uH9hvifPkL6GL5YgZfXbZpRrr0jF5RrJHQN1kKRDQK9QxgbfUN+aImj9vU/X7JDASjuc3TQ1ttrMGnbtR5YW+8Vzq4WdXgtnhKEkgoTRp+jNVHUw/cLPrfbbn7r/PxmUhphxZ1IikY+zo+KD6qy9/d/JYu+57ddAclMuxRdbdNneObX/G9O/LT9OPQU+PL+ltCpMhWnlvQ95xYqfAXtOdqoNdTsUawDj136KH4kTKq63+bBf7HwCUeum/rAr31C4zqVf1Jse8rtWfruRKzEKjeDBSqeDNTEQmphh2OUDExWda+jkPsjJGzgFMHAQrE2ypTEBrF4hAasfecaseAWCbJCKjj4YcDhEMJ6zhZUcIDWJmQlNVv3LUlZ4PUwA/ZFPh++GeecAPbmSLRM9gxnTYNKajiHssAHiYvcVdqsGhlfAmvkj4v8dOmup87j7wptxAA97F1Oxm3AzfREAdBWcs907AHdZCh5HQbkpoZkMWg/hsyyxRz5rGf8I2o2Q6On/xQavE2QcsciMQvsOelwcIz6UBat5U6yGmNOPb3r2mpM3B0XPztwjSSjlO35zRjRZH4wvhuZLfUD7IBgAySKrq1lVerTycQfZ2hUZsmt2DEXT6oqYm0gMayns6MxkB3dsnLYddeo5uJMHaibZJf6ozi70NT7EQsnXdjbtu+856vCrvv6Y3TvXnhh1DrTWdDPC/y13xPLh659nVGVgfYyvlguH7P5btytgS/b9stU3Nus4qcwrxkI/mEpNER6ndFbfHwiN0mK3r2e/LgT3v4amGvev4J8vGtWDVv65EPuHf1CXtO1A6X9tzmmfFd1Q9oZFVIPAXLVcQiIvAHTcllak+9Xnzz+Okb/U6g1J4GjpLbaaaARN2S/pe3XbGPJslM3B8Ppbo3HdJMMhK64p2IEdK02mWY1jmnpsagvXaXmPmJMBwuc6OiNpFEOH9AYASeUcp6QnaEOjSfpiBUA8OzAf0YptnD5OAoXAGAfe/ZkRcFqZ27+zIitcVry/3rL9nVUpyqlGe5bPDtHiRJzrDJ6fNWiBYb6XqP5+1souGtw9fncfLY947r/tnDufxZd1AI4hoJ3rhnv2kHZp+3ckPhnMyWp5aWaTcoqc7cuHvPiXQ3Ue4rnECIsG2V7BvNf/cOXrjse8i04H0kjq/KAcpYD0vAXC8/c+4ajwpEaMRpCYJmdkTkcof2XfJTt88ayxl7fCWw9JsRJYW6YeQVFW6rzaTMhp011bCkxQnHRprC2hf/QaAlX4+/5wAJsR3zHJ/XDL9HuO0LagE22FxA0Bkg7SoJ1qPbvTV1xFEa/d1BXOSeDSa4lAskSxtHDj7sTjP0yV5L5mnrgrqrFRVLTVFPXYO2Envhw3pF38s9ZrBcc2EuqM4GGqx0Q7LmUB8qApOEHAx3gPlvaRr31VWpEyKqEGvn8+2tBfDkfwKKFS139Ut91sEmsrgqs542IwZa17uE7WfDxPyGkW9KAd6uuvt1ZwnAYx33TJh6eouTfHi3X4eSZgd5s5LunxLowcCZFZj2722elmkB0Dc6buXDK4HfPjSQqTO3gf1jF7VdPziiV5teW35+eIItccu3z3zHrOKPKyIhsBB3S0vvs2hmUErIy6BNAEBINOxpFBtU4YElXQi3mrOhSf8rhKNMFantp68UWFnKklwlpTnR1QDWE2bRZhZwSx+/VKSDPeDiCAXVc9P5/7OhcqWks6BeM4k93RHSBgetC3pYV4e4c8no87TeFwgy43YSE8Xd/JDoeadqPvClpZi4ao5xkugnJrZdFwZqX9d3cvSTW4W0pz1Ee3BE+ATtYfA16PorewfjIlC2flf1bMIYuLo+P6FsvX0veYr6OTock2xdv++H4mdj0L/UdO8Tu4vWpFPUmeU914+0x+qOBJr3f5AxYESEAE4Gs8sblHFioRc8i/W44s6H5wEPpyGZwS3yTjXb/1yZtiS5JaXxLO6On7s32j3b++fcT2c+vLodh1kukmUhAjmlW+KcodcdpUftiZDUnZSFSA31RQ9wW5tFKYyqsu51ufoen4anDyNupB1PbxuqCrzqcsWM+JHBuh2BYM9TG9NwdNP79qZrX6XPuIQYv3H3ImtmOipwzUI5it8cvbK22c5aYUwNt3bZXpwINwZRkk5nMbXgoCj5oPg4jUoPIgp1shz/3vP18z/ErKz3LrQVv9ZCVnqSoqV/XN7ye/iwJqZ9plpv79ArJflMMP553r5mTSQAs0HrfR0XYUqXry4E2u6RuSkdeFndNBAhgQVSaqrTZOTy6Fn+Zr/J3MjHLde0r9G1p9oml4T3Jr+dbB/UanzPMCJsELM74fkaio9/K/0dyl1tGfF1HYZ/vtvhNrOMZFx41/rM0NOR5soCyUJcuP4ST7VLxlBniX00E3Y72S0hNZw58yxbJQKw6MtlfrIV8UVwk41OJgynjc9AB0JoXsAbu664e6SBABXa+SfSsqEeVYjQRhcFdgbgcu0MA8SdWgn9+LLUfp5ufj1/PktRiCi42idRuydJn9xORDK5c2S62VprQpX352am5d5kEmmFW0BsuYIuzTRZ0IfM9CgrieqSXbIhCar1zuvRDvF8h2U3VdL0D3s3UWkds6ZcJ+5oJ7o8hG6Nrr0XVLOB8QqvUTOsOkZB31KoA9Uw2GGV02nOycJqP3VotTaqgBHyaKvzeuxlaqk/jzWH6FWsQbPIyGvi4ceZDpIThh6HMcTjr1gJo8z/lQDeAhx0bDO754R+hNCCccEMwNUd1rjoICB15zcMBT8Ft9E0pT41gm2Yz3CI5DDbGJMj+ZyaU9ia9Ip9X5CrFvbWoKMgyOie/fSzMz9f3ZR2l5lx2tI4+QGT/Nm0THDJAxQgVLd/8VvaRmwflMtWuBMp2KHG7AuVVhd43H+tWa+L3m6H1Yz8YebGQfpNNposT57WvB5KhBgv/1ZSqnCbua2yUaVPll9OWUHPzZAdtHkO+T0BHtaJqzM/kTw5Vl/cKIiH3ePaoojNRuNXO06mZo0pkNq2gwvCGKJhedxfR75vZQpEy4hsS3cOkTuZL/dKD6BoPcSip/ydaloeBdY+e0eygDN6XI6kAHdbeU7yOiBRkd/sEdBH6GeZ2XJ703G554E991ZKosDwRJKD9by46SmzxKT215qNpYc60lASPdDChiOLVGzqylSYW1rcjzZU07C1d2PjE6ldJQwMAyP5/GixaccSF4MsG08ie5PnOhjZboIphET7i9eL4r7tIgFTxZwgNMT9QG6oPaxnK9WkT1NMTO/yLFmAHtauXoaxOXVKW0EF/2DuLTenxQKbM7S/j2Ffrup6F4cfhScr7/WBecEl934ouaPQB8a2fpY0eHknVCLvWe/VLGL/Vm+PNdxSE8kG3WQgzov1s3U7F0P5Dt7+kmVy0GOKawEz/9HVn75wxB44z69WMpHnk+28BqTeN1EpqlGtvvwi6TZs1zaEcWd92NV/ffGPQ1aMFBJ5q0Q3uJ6yv8j/n9nC0i/Th95PmrgE4LYF6ZC4wz2nhb65WLM9fzqhORczzU696YCBBIx2UU4pN1OYmYiQjKyepKqqqCAImFD8+OnwIM6wochqIbCdYubQAVW2SYVVMjYDFOhtlG8z+4YJ0o30qiYGcQwKMRQ2BSdMKr5ndAgTDBsOOUKMp0qNhPRRG8kNouD4UltkkZ7NQRwl4km3zRyaWyDQu7dr1TPGFf+4wozYekrCg4rTIkfnOIbPQRRTJnaHYUpik1OgQkwXbMiNIafxiA3CpQKmxKhnoIY2ruUFq7bdaMnlXy1vMI98GQgE+8lSJ/LsLFjJTtVVUsDOdXTssdPFWQ/GkzqnmddUowbKQ0AfsYDSZNGtoIrMlenEnu5JpBYQ139RD1OlIxhg1Gps6MEhODIvN7pghm18ZTRf5W83P3QdEnJEb+TnW/92Q1l7DKi1R9ix9C0atbqyeTQtPTOv6DCB63ZR+XIUEtF9iTw7VU+aDatLjPkpqgV9y6Iz90yrisv7OTchNgh4RKgDuC/62oS4V7MGlvEwbnpNbo48LBIFb8fhWVqiJTO2JSnMziAhaeEA1o1zzc0MsDBt4FfFKAGqJJuSYq9rzkES4Z0cBjYS9kQTR/e2KEgKQpVXenuAmT575KbwAnuYviWM95nyrP3M2OgbR98jz1lgctPsMIw5mz/BdJ88rlfsoU8Xp06I2k0SSl1Z45lwgbP2z8bItxa562SFK/NVArfJSJAqFbydkxzYSZy6NX1B7q//3BdAm4o6lwuwNwFXlwIgtZ0oB1Zo9S1n0B2nu6j/Ek+War+rghaVT4px2CIBSQPTSswtDmr/q1ERgfJaNJnKgWRzTf6naUdpflsOkOmPCgcop1fKAecqjru02Q3FyXuJMSOCjhlXHKocy0J1KPxayPQzxwzs8Lj1dHZp1cn/9Cf2jtxVVW3MnDtrM9o9IpGh1rKNZi2dqfshMGq+ViPOn7J4Thjf/PLXAomOKUOPVNW5f/LU+s0umCRmwUHCO7uZqZ44IP7Ne/zGVFLVGe5r8XKHg+dhUgYYNjl5LYDinVGDVr6jaxq3biaBL2mRENwsacMu/e6ubi5rjaSKCVXIGKKmGssGeBhMM1IaOco06PLknllzFhOr7DYVrtPOvatC21om7jH88U0GmB8tK288gFYRLihwXzEDjlKch099I1qJay07f2hSqG/nrHpe+KyJ7tV2YnROusCPDR3L99cNnf4058csb0JeMyks+zn/rxPymKX2b3DPBaiacN5RaBd67cUmE9Ioh3+m1X9rVDnVmNGXHyk3X5uJNxr65jp7cf6Eot4PQfQ8iTTEckj5Vj1tqYT5PblkZM321U1H0yo70K3L9k+VH0CPE3c+lNTgui1uU4jNRt1dF3rCrhq9linkA9YOLnlk8Fi/T/tcWY33K24UGb69qbAQaoG7RUR1aBKaQN0IpLo0CxlGO/8NYevdAnL0zm76LfTNt8AzzW/Q769xGjr8TzD47SFYuccTh7p1H86DSFcp2SEu8OEl5nbU9tO0jLL+Fg1BZDqyL55ox6U0T4tMfa24zsm0KZwi9sh9rufaWO43J/1fWvxs8X1O8VWzgq+5lEfrfX+z/CO+e5Ir1JPm+1D1NYDDlePNeuVgeRFScTTYE52wFD/R87ZcTkPtT0bpxXAaIuO4zL+8lK7pdNo7OltL1u9dmCYByi6poVLqdAVIJ+3A1hav3j63jsqe/KdOTrWZ8DEFQVrQ3vffjmje8TovA9FJXckpgKArpQqZAR6wIh+Fanr01OJscOnZnFjXWl7ahXO+CVEueRWnQ7Sr4HgbpXFVko/7q1Jl/1fdqQgdm0IKPYc8j5S5NPwbg+VS7qTYeW5P5YnC1Q6Qep6jIYnkZwRj64rJXxR3DYxcFTLAVUT4QChdfgomWyoFNzLFpKcG/uzsLbcPiYlBCDClkP3aYjtm8MSPAeql1/v6iFLIEA7j091CddtWa5iDTa3++tKuCf0y30oAt137syVEGN/nL+jsDVcpI0nSLGGtRoPBONtP3VBOevWsZPg/3WUp2j1BYL223/1uYTVxHGWWvAzJY/0dZEFEtsriCyUXVyT/Z9I0u8fRJ7t+AUxLL2gWLcNWai5O/Iq850vVV3YUf9ZgRKkmjYCAyICFYQRdMm8EDa6UfutTjsibCTez9K+UasUVyTLgzW7GGI+zMw8xKN0CJ7RTUkxavoF7EQW8XUH08ti5HKFIrgIIgAHQU6S3JNv6cbXM73EBd47AQihxXbU6R8y9HINE3Hy4eoLE5qSlIDwQjiQn7W+ANTFLSVgrm6ylN4Tj4ef39h3OCIna6wmzphv1ji0a4dIwlN8cFpmnwp5n58+FlnfgkRY8/iJMki/2YikUPQJ9TtT5+I39TdwEihORcLy4nX6i8h6loUNQeAaOGD8+7qFHnF36P/iDEkoaDZQh7+zx92VyQDKZP/sEq78Ps0zfnQAnTPH8ruW3cx8VF+7k3C/csGdGnku3TGWo2ydsecRnGaJroCD5vTwZOZTvBgPY+/2Y19goaF7HD48aSgU62HHc+3n2qDe7XhyRmbMSK5ct5W7btHFadoK5RKEEbAQWbPRBzNjLHxAFb9NSnKePBjNx3DIvoaG9TJgKADgRJOukXrAIkQ19iDJ9szLZSbB9OLUmUnDuZ/ACduEZh7VDU0a3Q7RWq/D/J/3jJ9GTUFDmZeoNsHW02Gb2eAAMz7FINRpZOQSCP2VT4+HvHs2RFWta6uU0Ejzt1Y8cTcGzHBEJ5eHuviWj8jVIEeUt1drPAc9IQb1Bz5vJAzM4WnB2/P90JXJ92kfiKdwbtfV1anFyACkVw/qWkL/3y+ibN2J5Mr/JDbqi7p3jgzdfvB8jCXp5pLt4oF/Rxp9KbxWq+fySnd/KYXtqWGctA8o4rPKT+S4oAfzmaWSyy0eBHJR5+rMrpPP9l8RF+SZlIzJRS5nw5PXWf9ZSBDh0IZMuD4cDVqpzOAN3T3Xp7obIczMU+pK/IE6U37MDtqbNjqP7I14WYkJMaFoeGj55PhNeDS19OgwS1d0M6MwKXiQbB925cMtbOg0TirWOFXDqXJZrtMn++2xuH9Ln8YqmZ2g85280juvx223nGAjxUgkOVMQppeeCM6uSGj8Gv52MK2LV5b4kio1ALvTyCWf2OIfa13Uk23FVrK4u9JyFldZSol2mpZgJ5J6BqcRz+byqqR3EC+zTTslzRCEtsH8GAzYrD9ZMPQJHVvKwD4Jnntk94ryI7D8XUUzbKaDtaze2ldFpnp8xqf6UfraXJQdMfndafR3Fd4CCVrnVCSHq9XSGr4ii0zZKGkjIhcbEYiQYvOcyGZqSnCMoTDXBibWiJAwps4EVHOfIQKpcim/K01cwIDXDOKVF09EHyTJSmmTddfPItb3EBDX3OfFczHM5UIJAnjARg55eo4hcZwv/XmH3vCbEZK4oIkjP8oXw5z2cDpqAkLIMecdDXmFZ56IR3ZVkqNSqrpPeoHTEBFE/sYeG/Bm8EQWk7jTHoQ8sMGTb2CKOQUUxSYZnG9mDOquxC1RbF93pg73MKU4YWeTRZLEgFazPzMEfuOeiyYP1RApc386b4ihATICqTXfGALQkQQo7Zn+54O5Rw2UBZyNN1WtSwV97wN4cKqacyMBNgoBNX0XDFAwvOYpmBQDbqquYw3luIWcn3EAPPhxu9eQx6kDEEBgTuCLo8bB8J2P5RXqanofwsh83JYsLUinEnv4mahW3FXZYyIervQaMmYj1k08vetkOqdjnXfbJO4j9fFKZkrRPTlbQCq9fUj2Xm26A7PmG7iJqod9JQjxNKy8kKAYbhrGolc9VP1cntxw9FSweFa2fT7rXhSpAjYM0mOsvjXVk5WaGAV41+ve/+2x8honNo1t6qqj9JfSYy6Js4j6bMDnAZgtpGNtEsvbCbnnQkaSdpVUVJ5a5iuIS4C7i1oSo5bSecddlvW5mjheqFSIOLvtPKTjXFUDTdzIuWaZqV21NSmNfj10luIrbuPOTMFnOcDMxoTjdO/tQFg9FOYXBQBQi1QZqvrm7hHkNJiZaqgrRqaNJUCaR+KOwTkVgEkIusY1Xuw/xOdnGzoloZrkQtmGdCcnNkLjggd1JpEhmpHPegYyjY5uQXKt4o8PwVfxfSKg8v/h/gAowxh5NgqVZMDYeshZNYBiLi3NiST+NsFA3hHvk+z5FwCtMvJlEST8v3jYnrZxkETXNyR3JwnOiNFO6JLobUUVHR5YmzPcEWx6+uwrlGon3aWlisSe28deFauDeJmd6dTQZ6r8RZl8LutnWCAwbW1FAx6wmp91oJLIXZal4ogYzXSN0P2GFtKZUo8gOiD/+qUf5vPVOHbFY7EORsTL+/lxJ1bfiNLrZ0i++9eNuSmLdB6GXsM8/Fn8/9wxYOm/tKlz4g4kW5OOdCg+uPGLXeu8SD7UI4HpCMklBjO7WSg9JMkoYjmskixwxc7w7kQ1NS1eDRE3sAB4gBZIDQIxYpo59zePCiWg9ogptRrjU3vfaZbQtkS/GQthQ8tXmoBs5QLB0Bsw7HEAIWDFOBRN92tYp2nKTfv94zd9ZOtMwQuNWfqztnfPT0aUL9rOhlNX2W5+0S0xfd0NAgzTkUFxrqFhSlHf76ggfUYPx79qW3dgYkUJ+fdnXW2XGaUdjZJ1FrE9UaitY+eSlFsEYOgJ/ZkT9Tn3HMlzgCN1U+DU98siid3iPTchHab6A8p96DAu+vPJcnjLx+50bCRUd9FKrt4KsOhQsqmDfDgb29U1AV68xlT2Sp4xdxd7PN9ynU6h2Cx2TLi7TFbn1o6BmecXtth2kidznUSu9PzMkO4zxbepVsmwnRy495jtWiy5QZI9hIdcGg1DI1EOWEWw1ByguaKDsJEke01BO0i1oaX96yTTos9Of8zMSBOOGfevOlDdTS2QBikEhIkMGA06sU4S8YC5uK4QD2X+ijl28hDS2taDNZfKWPMQ70BZo97Hw6aKPq7cAQmFU1VlqSRPhS4jOVQo22/ce75a6NAPQvfqknl0yw4zRrrk0+lXwiOE9vJBaE583+atXdHKAMUTNlENjlpcuo+8PM328IqzPZM92rz5oMJZ4mzUPSh22YJdPyyH81gHtv7twuXhlXMlyP0GwM6AzAx5JVs0lw319Laf5mSXVHe12of/wiJyyAj9izXL80Sd7Ukv3QdXTq2UIBJ/7ldwc/nXmuN0M5IEfQz0yutBhI3hRCijx0ko/NGarx4wX7JkCATLpddK4/+9woeTZkkVyAgawRK2uD/Gq8PR1SMSWWFjucfS7m8AU0W4lJuRiuGl/ObeFAdVxv7wHA1KGlYBApgMbjpqhlsNycl315E4rR9esxT/EAuRf3+XY2pvgA+wTcNwKdY882NKGn35LgnPv+FojRaqqoN+rH8+7LizXsi/pIQ8DQDNZ6fP7Y4YXVQSsK9YDmAbx2ZOaGbpcD5Z6jCvTnK31Q9DOZMw2ROIvpEbnD8Mw9e+VNI7+eNcXG92ODL9+cPee1FeUMA+NPvluZX+/1+KpeleeWbpt9r329NKGo3eKhuO1gxKQHRvEKlAmXtKnx2KD5E16SqP4os+HV8JbLha0aTTzGTFLnRLWAYusJulC53ZPpxcrUhb9fAsktdZZZOC/anurlRqlgZCw8JZmYZqunHKaHFg8yFpOBN0PnIkQ9Ero1UTLkT7TdvsQeFca6dQ0p2BCYA2QU6T0gUXH5owwbo1mbY/J0900NzP/9JsJMLtOjhvxTNu9/Q3EldzrZ6cx37oibWdiYYDDnm7YomFYqYn+rCiNyFtXGpmZRzuzAPAg65/wTAC7oROYEwq9jqTaO4lMjxzAoFrqmhx3U2A08d1Baf75lfVAR9aW/F1sWtN4OJCW6Kj3StqO4F4tZuI+FLAP5ce8t4VLHbgUsRLSAMgQkUPg7VYlh3ya+t7eqMDwJfM43uL058jsi5NQrljmpUAjKQSNRdFozdJ3WuaOeqSpWUQQ7jH7qIznyGXS1jq32teuoW23l3d0VVLs7eQ+3gCsCDTEjrAHUtnmyOnodtRCl4d6x3YeXlb1lDzBaBrOfb7tRPEWah/yY7HxDq9JFwHlnXRmP7IixbDkJYAmInQFQPhAxfCR653N3cIUlMUpMzMPHFQuAwbJhUWzEb3s54TBe5XdsfGaj4bOO45/ND5HzDNRlMR+oObcZppyvjG0pauubJkCTXbtUYdDYx2OQsCvCB0UG3mE+M4j9qhG4OZLPsCyZGCzpRINzEyINFgD5kHsaA6/LdSlgvIk9I3WA9xqhVM8otwsT/E3JqdJZX4BcGRrGWFRqoHK6ys5R65huSjbZtwqfQt3c/jZ8nkXrffKLycnrg0WiLJ4qHBAxP6TLl8xcxUPDzC5ycUVUWhDtSZafXp2NkJyLZRHNRoRklYtLEfmR+EJxyJnsIR+8O0P8xxGipJXvbEiPAu8+oFCI2n98EKGSGMYNEFa/RgkeA9ja5JzJlZ+ut8PoyEmrcdS3y1r6HRXD8s/fR6EwOiNNNF7oG8CQmQ3FGVoNKLu09QRAJTquc30hpk8LYgkR6x5ukNDBDEpdGzbe/OHRUIJXUS8UD0gzLNpV1nAwKK4u5+iBYiguRpd1fCWsf67B04mEDT3Nl1F0VaLVh13Zfo4Y4k1RM7rk3FIX6ai/k3RVNM+0rT6mJIcdoUofrzI+F5Bo7WJK/+e1vuL2wJYBdfoMGcRrsniM21w5etotKEPqM4z3TQu2kMnnT962sL2FL5d64GuILrcRzvNW0kKcmZdpZwhk9nuL2G5GulsjvXk/Jr/BkU4JfD1kaBX5dn03d675OKmmM1Lkc1bFpV+clC4vp1D+FJ5igCfdH9kerjuYRoqOpbGvqDKjm39IAAaGjfqWa5I0XK99P//zqku4v8vcd7yayeEXC252tsMA63XrpnrVvYFdikg/r1fCE+acxDRKaFI9zAykk/YU5Y2URg95kdWW0N09Ho1jwlJmzCJjEpnhth1JIkZR8rtjQ204Sp2TaGambYaP0MF5cSzQhOousWbIcpvhhEhkEeBjUPEZ/OWaR1w1KiFpcLB9d9smpmGByeozmcCz0iXPXLSD9lg1846zrotwkAAYrTG4RJBsTyfEkK6ROQCDSngsZBGeAUN08um44//5PRyLvpY3fO7QeV7hOy9pXunKic30zglroRH05R5IHR4Mqa0mkiIgM0fQCgyORUxYYtHw4rn7OO92llv/WB+GexI4H1jfm+GdSGYVgE/U/BhPl1XztK62iU4jDW/Ud9e0wPfc6x1MMGZLrBZqb22pKvHSL3IhoooHcBwSUw9PqBMML4X9JdnjJeAd07u3HQw7hu2c/Dw1uqng5q6w1my62ePjRySFagrfKDIa4PZJrST7T1nwCTK9i7OH2lbo8g9SeanxxwMwVTAajuqi1Qu61vS4ANB4GE5ImhYmC+No0PlG5rzVd+b9hFjvViOx7eh4LzH6/hhnNj3T+zI/r9oD4RSZDL1k91JIl2Ebk/aR4gFU07Di8HXv/Tb2kKK6gtdyWom8BiAgdFLViL41n/IaN12d0kaW4YXAKsPBPhsjwA74WHCAoEQqqV5isdYpbVofrgIyaO/raMLQySxdiqhzQobWbAEQNkeCMxq7UolhJJTbg2vYkSy985SUbe04Hu6eVrR9kpMfo6+n4uF7YBDlD6QNvmF5HpyteUmfozDou4YoJCAkPbWmaKeRKhkROcF9Psv19dRYu5OHTgUNznnWm3qWPbnfXOG76YwxL1UivoiiDLAKvgqlQsmWOvKLwaRV/ukFLaJlqsiZynBGdHir+r/Hu9BfauGt+pvnhRVieZf2bdetWQNfXgdYV7ClNfbiW+rSBX8rAher07ApecaPcKw1O/Tuxl+YR0ky76+54cl9MMpy9Hqn0uy+WZUYkmWVIqUBqMi/5XErEka0G4TAFMgdqa6w2UmZzcz3zSayXNoOoEOpJtO9nqarKKT9OPKPKhTMJopqqMdCIbSaHNHcz0BA4CPMq2599E6qZSoOVuMQAUygMzXCFLgLXYS27wdL1U3R1cclBscexEHFQkC6keTpZOliWEJ3IMaUk0UomOZJjAblwIQJXMPr9xOHb/xHSWMziJCJWzmpCsrY2hkWlsOYRdBOmzHH3AbWI6+5FkwPZBcu0wPkUXS6FX9LQ/een+BWSeQgDwtOM5kDIeFrHboammRSzswqRZNS12AvJsy9G52Gsa+jktxHdR8Gc1HCBh9vZUufSgCjNkjq1uGsECdpUD5yIM7bLscnHI3m7zagTLjzgIe9fSPt19+xraX4bcwSHxpzW3HpLdu2sfWGPZidx9K8TXB4b8rJxBgVOK0PyguSQ7Ss7dTPgVSkmxzeNQ8UBsvc2ce0Xv3P9E91uWqbrrAQhlGKzhHLqYUPRCJqjZndmyK6kGKBoTO5slNsJJwJnvhm7HlzUzxF6SISWG257CJ8SNnLHNyRbbi0hadChL87M84sF0FYgRZct+SCpyBEiXHqQQflBuuOSxkZaePE3x5ZySO/DrYYod59HSOZvmZmBWhzcQxDcPTecSL2LiCszs1+h85VIstxHAI7fLfG5ejrFTuEdwx2r3itHVHz9ubYzxcG4PwOnMsZ+v6V8/1qvpWpE2G7HlDtWdSDAPf7w+x8/tjH+L8LlX6LtndhqdMv2BndieoB1K2/mBhPzL7dD70pG5SNMjVh26j9QdtuY9/PW05C+H1wk6updxhGKtoX7G8/5SSnr9ZBc6PkO+cQRK9FGUUwef7x/Sr0PJVG2u/VBFckhycTVvwaNCmRdcaqLD2oDSWIqQ2g48IdWPLRidehzdMKWJAO+nnpLpGdIspX34KMG5M//TTJ/p+OJnTfWfKu/U/TGSwDE9DvyNccp1cFhcOa11V5gwd9oDRiIobdFPYsuUUtnJHRUDlpm3z1dZ1eq85EkpNXuqv/JzycKvN5sAtm/tkGHqUCyUDul7ZUBTj/RJ68DlXM4EwsvcS6Kd9VxKtyUqobzhfOAWX6+evyQQH07UqQgOW9rVbXZhtPwdy2eAfH+mpM9n0u8Lzc12UAUwef7KmHjgA14Xd4GLpRvqdaUZ8Fmfohljxxm4ycp03LS4qyeXK7dv14/NvqFqd28eXJWfeuhKbSescW1HdQQcqXr2WDIr4ToETWzuuWXBbMrPoaBf8QZvuhxvix0iz/+BNu2uwjuxr4N9I1ws3CYYwNEAPvJS1C2dwxVrmziU9WO6kqI8KRIUJaFvRHCtB+zcn0MNFcBZr/gkMJ1PLILopdFE5LEvNumKpq7UXidD1ZriCEV21YpV71R5FkDYO1+aGb8kdyL8bs0oCnKlE8ohO7+GpmGNydHda+hiPrMhg2tslqfmi6jl6nTZig78DAdicRDCcqfFBQUleh66FicSpXh8pkLsuo6qhcsdaAVb5ra/LgcgFZ8vuvasXLy+7+jp+zMPuerPvg3TvSc408358i2uzb8/UU0Rf1D45J2EAGDdpr+rN3ET8uCZYQmgXFJskSc/tGJ4PJnPS1hsx4XRp0Ndax9Uu7S0pWw4v4Uny2ulLjCAS11oC6CV+J4DtswVAs8OYQqY6mRsR1fOK3wYqEAMSeFljYtwar9QKTHMgWTesWSAO7SdQmlfYA2GB6uV5qH85e/UsdQvAKDEDKvx8m42OvIMSXcxlfJCOR9mOjJdA/TsIa9hRykuyxPbbwub0XD8k7s71vpgmrbEUU6j12ULxFA3MEQScNOIyXw2e0ICoU+sCgEIrS4cdUHCADGOFgnTsfNj6bzN724PzPtkHuag2xloEA3HmBeKjkWg4+9cI53HdYlDu/B+jNTbbZtvudWXU2w42zn7lzN8rs4U4WY6xcJRXS5EdbhfD4azYPRkfj5XfhfI7Haog8hE7JScq2jhLQtFE3PbZFcOEsn39WZbB8P7lXLKgwuesJj5ERblRjSpW97WQJtt5FzeLA3ZTjuYWmBlWZIKwJCX9Pyi+CayCOUoWh+/MucJKRuyfYhIpIa/NNzpFmcixdNRUltkJc2JspZp0SCIMT0c+LmuU1MgTTJEWTzP8YsISNzgef/XdiApO3Xu0bniUGKYkEk1174yrHkqQ/Hw/eSxiJMAbAo2D1tPbsGryQ99DglgkxGPqjlptvB6aUAgY6yXMqFYbATIrF2+jjVgxEOT4TE5oQV19iJN2lApON+2BEB3pwtX0Qz1DLwtZ52MwW4YADTMHUGjzSXm2GVdzKBG4rI8R8mG3znN1s2cPnVmsNOG9i8ehDCfz8NthyG1Ugy7EIs3c9wGTQpDg+Q1jRN+PQ19uSXYj4kQ674E2Z36q2JprsimIsAlzEbWKIktTRH2glF1G4ibENbgnhECkybn/P+6dJbsIobmRqpnYsNErpXd6+SqoSNLg/GWIMKtc8LYr+UW7duw8ji/a94h0tK3TLM3GQp7aF7GacGJHjCCmyxC6Ld5uqMaEGYdRiYjuwNk8I1wYEq24aQke2QKe5i+jYhs8VEZxdOMhW4XIcyamasstvCOwmGabhC40SwBjv86Uih2XWS5PW4WsudiSwY0/01vY8LcC/gHSDEbANMDWob88MD0MBDCc/psFCE9B0LdqMKga+YL5JmaCGwuWqvVdYjNcQo0iAyGg10AqJilsds/UudK8wj6GTO4UVFlBE/xZMQgYWK4G0RCwDczmxqIzAUpkVSSRELgN08LjvSvV2zgAH8j4SfukS8xRQYI5jr2uHn+XzMPtWiTH9YmSfZihBkfMM+//JOxkiYXPDMLJ2rLI1R3Alhm0RP4rVqxi74xtoQSD5oYNotko8X7J6xyHnX1lJmVHx3lqBvNA/zwvZQUKreTO1i2sBEpcTYjCTejkEYtQuVCaFxo7bos1rztKHtJkBUq3fFWdSbVF4Eoma8bMcPZ2fNlk+QDZj5dhjuVLm8llNbQbZK24g+BiL3IhLqNzft01U4zK/r+QojcdhR9OYbdF9JfBNE71nn/al0MQAehPlXiQYLZyuI3BTj2c5jXK3egJadvWv8PCis7/L0vVt6R++RaIw+hP5R+P/EO92rRZ7Pp74tUnt1AGSN9HgJTdI1PivxMROPTQLDMZJbDkZ2P12XrCe4SBFko9k1R/iVBvEL5S6CuqDCY2Wz5kmKiwkoWj9fwHUdrA4Cx4ZJuagucK2m94VmmkJ093JcympR/d6J3ANh82hqv8nz5PS4gppwRcF1XrPYySBjmXEKPlpToO1LVHatTUEgulVAvOlV6IQLJCH3r1sJFtmiLC9Rjzv1DgsI5tbA5kKHi7SLzXkjEedzrDc3slpKB88UlUkRAK8TJCgHDaMEyxfeYpc+nZSoBTa8P5EQxOQV34seuq8woKjEWvm8LTsBMadI4VyqDGdcXaFCUmLcQDvxqt45C9RTH0JjNOp7HfvpJtdTdnUpRQLuquUrXU8czOUjLXdsh57OSrsO9nmcgHNiT1F23c/WbBcV6bbVmbFrgfQ0nVPiJ8urKq6qUrfmxb6AZ+u0M6f2HwgA1ne7L5TumBmyBcEUt4rGZu3xkZ8qCCcAdI+rkH9pl63+VwzXvS/qzNdGdnfnoekgpkXrqkEFgup8C12ukY7j7CyswBbSdJtEbesCQJjKGJcyxuVWj5/n2wyPhlRuzV/9GVSnsE4HN12PAdjgkZX5g2DZ3XhxL3mwpE40ANhFVVYO6rCKkhyyuuU1ljiPEqbVHm3xtQ4Nql8ajMAhr5pM5LeK9I7wanSIyrEtCZAilxNKrODaPbrX5rQ4LTWlmppaop/5Jrz5NvlXrVMjusGwdR8OBhc06Vqw+7sX83ev5w/JL9iPldNBKbmNeyZA0NOsb9GHR2XAxelenPIL65MFBEPGUZWu+0Aayc9AOnrsnuwkqXCcWv54tpIqXMPJqJr+rLHz8PfQxY12fFubSd+rsTSxBJLVCv6yUDnqnw+KeNVfbdXT7l050lsiQ0MH/HNFPttGqpNbxPN0C2slvYTWaMKPq597hsMiB71g7nY2SUmpyD1Mc7qiIVVXyYHYPgFAHIFlGkU7JXS7Z2+Fuc4zMdUj+77Y4YxxRNng8C0xlySu+srtkpuvJQ3piVALczTw/xSLFRGh+uaNO6Zqd0+UqQoYY4XoSq4DDfOXNOCnTpiQYpN8w/eQg1RAP9j0XSmr+HX9phvaOfNlZIJdsPbJji80vEcMtAZ5VI++pQTF16+JIlIg5hAtMZinJr4lS8xB540pXwEUQd5vNzNxqtrh77gzJq9esio/Hlo0aAHTCga1hwtgkJZfqNmBCAChESTEFZGJuiOBUM5DqkeVCU1d8tQ3BYndttxVrXxPTFHTPCnk8R1VGc/1ET49OFxrXwHxe6vzuau94KB9+0R8cbGD2BPa/rmE1DoB1JUIoEdqp653xHeISSaKiALvfVT5A0CjuvQhiKLQPrj8W1sVEr+kFWUg22HrTXZzmn/HgUoNKDNV2HmCrY6+7vT8w8eIptPRQLt0V6/V61xpO9w8pyPvNKLuuALARmmNLAOeQcC7WwzoDBZ5LrYHm6h+T2fp03qWLt7NZ01t5nIBBtXvmxK4T1M4p++gIv2RSQ4QgScs8wuTyqwsmBKD8DiNonqXc4IE9txlIb2XTpNA7dQ/SZdPCYBm8zyBktx/VANmMCqlnqBC8ZL5PjtRhKnqfpWux9noDRJ/WXZ317iePbkGzq1WN+vM/BjT7pAGMVDOsDWwAl1JxxzXjtV3smlnlB/0+UlPulZeR0L+4PJM5/haLz8MuRWLDa50c2d4p9m+lbFVbVxFW2wdEoKrwbEpxTgKHLDrSXvd3Y3ktlmdbVvddocdiAJv6GTaRJTkK4NbHHXg3IOqyktCLk3Q/TUemJbudJ5HAPYGzS2PRrkUYcedPZiZ529a6MCXVjoYV2IaG6M9JMyKAuH0baw+gJZMqGB46E1ItYzoa8fJR7EhhSi20RXg0vCbC/aunrOrbPFFVqhQIggOHFDBunpwGQjI9i4K0Abn32vYbyRP6Huwn0zTupslffSFmBOG7aB+cq/HG+DWTi0DKn6hi5Umk+4tVUpvwB8nk0YTsafRILrm05CZimIfrlgALj8Dd4vqQDZGJTOp6zDxlxrqvDkjdCwlMbwXlwjkUBjMOAQiNmSHUM1CapYZAzTxzwLTuVxuCl4IU4wxFVnY+7RNMHlnZ+Apz9BG9dqfqM9OlipKQzi7w5ZdXGi0L8+wOD6GY9EWjL/FWjfQ7yeZZKeEe7etMWXPdOHXG+V89bE22+K6ykWF7TWQDdxVoKLdrwFL2dPWXb+Cu6DoJHb6/U+VPc0k22XXNgsfP+gEUo8naCBFcEOkfbXo6m2zoPGifIz1pnBc+LXSTB9LKWSJrZG5TBBZZy1v5LdG+9r4rPY97fblwjksGThtgEcmttB55YZYOyyzvO3S8YqH/jfBCINKSjrr6ukhAcreOnhAaJBTt9kyzDDdVE2AyzKEB0An3gmCmi8xVSwSePY/bnf2e8I9OgyCdeKKrZgZlXJQ+KvG34u54k65RLrBJpSJvRAMgxIQ4YQ2gkPw6BVLGvdLLQeVpuhYGpzfG+Fg6fSVmKqN824xGd9KKuTanMM9y0hcX58fBhBYuxkjjyy6XSKIci3GFI5wfRh+UwsQIQitzyIHE1D01jq1deV/3NrhGvGCEVQd2R7vveUtlW47AgnpgTwF8WjbIusG5HTHgCNl+gQd0d9d7VopafC/CTYnkqk7DM4n8nLB/V9uny+aYhd110Y5YGAsRmFVMCgykuXutH1q1gnUu6GoKUmEG6RUG3jxx1AJ8KWb6652wxnchTu7d7OItY8YpLNoHYG/k7DQ63Y8CAlsiQglOaEtVV7jsMD977W1t3XAAU4UzGwk/3AlQNdz40pJgyZYrOUbFEYT3BeXecpdZ7hLJqJ5SCCkCLTpJliQNjNGB6W/LpHQSbpGOd5raOnnwWfwZY6ipmhowyA0c4nk81soWa+yfK2taMdQy2iWGCgArFCLdP80EMFKbS47Pcvx3qjWyYn7nYSKpTiuf6QgKDbsYREIgjkI6UC69fm2z1IoYsLRVU2euVVS63zY1RUh/4VjBhkUtvgqDgxOkaqse09KdqQFrR9QaRJet5deYaJDZ2h3BSA2R8hI1f4bKXR7w6g53pD+9erLqnWIF+dOVq/Nrr4xxJsokTgT0w+JwxYzt2geveaUv66bCipvrNeCazr9s95YOiQBgtHSf20JEVqA8tAjIk4SOmDQ2P0ckr9jlKfYmDciJe3BdXzMC5uz7lzvshm1iGp2GzjlNgAEMOjESB3Fm4ZMnLYVT7497W1cscrgfCL74MwZg5Yk0QtTKDFkbSsCfbQpQ/r9IyFnpN2uM/u6jwTVpEsmkAqDHuVEs80F/kXFT++thtwkAj42/98A7A4UT6sev1EDfDBuXiX9LV/kByJC76XRkoxjATeTrMKaDwki3ELNMs9d8Cs2NdUYahsGI6SKU2jBswMwc0EODmT3ybsPYlI25utfHzCVwzigAYSp8CB8ggBuxqXG6qB0oPqbOAODrRtHI1m2Dml56zkoP626uJX9MR4gqUGIoxlV2eS93DnE7ZTi60n05PLLRtVtd8TU9hnQvUZP8ZiqxE0xA5oa5UxkKeVdGT3MuxSCs5WQBCEwEdwNUOJNLuUjxkADCsQPX6TNV1BZVhcJExCOFatRars0JQvuVKHRhBeZJbreUSNTzJltcJC3Nb3o+oQ83sLUrpYlmuvajcWumrk+BCMovDNF09w17mYnUnSHEirznAfDnOX288hdRAJHhLOiXJP/dlUKNL8qRfzzRmD+r52gkpKntXJx7tQR2RptD1TuA8YlyGWTo0vpZV6X20MSLYLhLCz0aNhp27D3OlT4vTDJxsA5bibGkpbakLoVQpq2mXakZf+4rATJj7/4W6oXjvBtMkSIVOACW9Z+0ZU2mk08CUENe/DoGxWXQMLGWhsRMSE21furK+VBXtputi8TG8DzI14ojab84Nhcixa990uSyqPjD6QkewqJDkXQndwFjmImRSjE1wrP1Q2DqFDZARDjJGGAm4CbO/MyzzqYCZ99/LjmUvhAS3RbgG5b4WCMt8hU+LGaIZK1xjciyeeQ7yW+WwQ1JQzcKXQOQz2f+j4RFpMdSh5dFR2lRkYqJZZSmC0BiAGk2l16iMoC0JczOXNOFKnI69UXuXTArMOB97yzwQ9+4X1KYtqA9r40sjyEPef9cuxKkOV8Ncj+uCOJeQvnXW9L58APKyCeEe8M+ggMpAk/P6pORAln0zAE+w0ZkP8toi+oGt/J0jiN9uo+9nHQEUBOxSTK8VZM6k0uX8lrXwzUjNoLc1KGEmBxUS66UkOQcxck1Bc+UvxfZXRKDz2jOUn1fOjw3Yh2kITUbKVitqUMk36lKUke5G62lNbkUJodieU07SHPXZMMbuUF0fyNnU+xknztfSdcOyWq9l6U4QioKzKxkF6RIK+AIdTBIISAKQfp4EwYp/7kFVwEQYiaIqwKZhCl4G48SOA1qGpiXHOR0DrIYSb+QECA2WGhtfZZgKgazkRPKff01PzNRjMszHhfal8aFpNJGMaN4SFJgcwBum/Cp0spO7rp9B4ywYFpjz47KoG3R6/bTExJQvxZ0QMJMj2iNdw+GqHMNZw+fTxR+Ti98AV/3oNhOqDGQdac8wWEC5Txp6hfowD8uzfvw+0og6JWiHkBZihFaKABWKLWJdaU9BCncNV36jRfZbDWtaB3zlukmkELoAWlTy58hc8eZqrpsTo05GGmreB2Wz7afYkP7gW2uIzGQ5jpTGddSYxb/9l2w6HIjUkidV6Ke9DaDW5xWW0UB1UllHT9XQQzSKtw2CEWobjWXqB0zI1zTrZUDBJgKUkssVcAEou7sfH3waOAQsYzN8JEiI9Ayn196RHD4RQGpQy89Bsj3rKDU675xHjAaBrGZiwH2oKd4Ofangno8Z8X0WFMzqIEakf0dP1queLpaT8s2Mj81Ueue/D6lOOcQ6eSvcrA9l+AlO4BZp7xoRqj+s/8bMRttMlNXkPkujAYZAcaIQJLdGYuGDmS3nPuPS+mnGFf8evf8pXCMpNHZrjGZq+0dzy/zfVdvdz0NCmMXX+5/7a/OTIXmFYY3/1WL3uFL++GH/OB3L6+Z2edLV3Hs5cLKzrVLqJqXcmae7QpT5okWP0uTlC+2tT+4c3idDi7NXIMpdEImbcQyIzOSRw08Gcnz4mwXAMmH91cXklqh0ldpXKgmjA6GH9QJye7aapeoMrmOTwSsQlsmWNgonpTTGpN0b4ukIGXgXFK3314oZpZal9LMOp7dRIxmGiZMV36oamlXvDSN5MXsCXmnbeAwuP+W5jWyd53iqok0WqVY6kqhyLvjVJLkO8yz/g9xMxgU9jDcXOfTWp85CRYpYgBXWqzUobFqh0mLS0Pi7kpzjdDmauiSkWNlqKnzSrpV9RxITdF1loaq8zlLjUmlkwUT6YMTnjPEiJwQn0Xs5CTncI5pPQjI5QaEcuVp2cGpl+itDb998/yNfQwE+KruV6WO26H1HsVn7RsnuKkh2oPCPTsJOr4Sk+AyxOHf8LLRYGmx74dTQ++2FmKHLdsdvV1yP6yT2oXAcDAbMv9Nx/gOKxzLAMCMXOCJOMkQDpUMLKZYi8RnwkSYiXZddAawotXQjL+WwQ5onmFMChoksVpNcb7m5VoYbPiapxOPpIYsqmqBUn3HmS0o5bG54t3RRWgsWw9VL80y+b0bpyaBdOEINkA8LK7kGd2tIsbuV6qGX46Qm3BkR4I+wqZAFJJ9Jkv0Qj6Zww/xyzsT/lmPoEOOiDG4rmKStBaGm+OQSBnlfWSe14xyWrNdkykchof51beBMUa6wdW+8UVRDRnOY9okY8o1Az/KWwk1h7lbbYk94adPpLef75ZQQCEc+OnzRKG1tLS+waJOTy4gJjAH60E+CxOczDYSENJm32nn3RhbLpFmp5gdflrqbYtb1A6MnCT6t5lQrp/93vOd78eub7uxrHnNGhAS5CfB2+9avhc4P3t+A+TAVgTQmhAzcjhivJR/U8thz0xzfR+jUWe3cx0sS5bJeiRVkwAQ7l/FqLWOQ6EVBz6mNiPY5OlEML24Vstx4fCSSsW0CKhHxAGwxDh1uUkNX5ozgKPy2l7W2o0P+9lLUS6ekcozo3Dr/yA8MsVVCtZD1VPZORFKnl6zg9A35zgGACMdN2m4QyUuTqXnbJoCIzdNu3lyiPDzSzV6KWFIisLEr9FyTVe0LuQtyGLoLp2SmpnQbWlkOhRHgBIqAkTNIBMCEjRasRCfKEM4lpgr780eqe7pXoCWLiJdyeA0y1ef5DDcE+EWgXZhKBedjlGYoSvfikO01bT0tIs/aycY7JAiNj3ZaflLMDwZIDN31gqLdgnHBB6Sk05OiwekLNvTciqBeRFi98I2VkbCHQ5tFJDBWRaNtsjpwUNQ8XeVS7ZRe6w/djg42PMStCNWqphXbT3D/P96EHYjsdcLcF4sL1u9VDti/Wely3CplKBR2xlI6nzdp4+GulQV7VxVGu+RWyGi3TKXAm3plxUcyPT8mqKxK6U+MdELupqpx98kBUBq6wZSx5U6L88UVovtrYt7+eRZX/R9P1e96SAf0uuJM9HwgqUXGpC618uax5A4Nv6uOJaPxSkxpUJUHoYbbHCMFRhNjiO3zk6tE8Km5bQkedGTTBQFwxhHlq0xLxwJbRz1Oou76ab2sNSSEhjGDdvPvJMcCwtlmsvgZ1RVmKm6jwqLhC1S4q1rpDzyzHOxaYgHJsKLI9iwr/NGSb2dARgYNB2wb83hDw15sEV7rVVw+kUTCztwpljxmfAE3wmSF10vhu0dEkBGuIJY9gfwVK4aguMOA13rml8diUti59Pri7JD0Lg43i4V/TJdx958B3oKBIOVasgPAOOioi7uGKB+fA/wP0BSrnQeuu/Ftr9j+R2VKrx5htkSWEwNEJFtr9Zv/pWLWe7ifyyMeCvFF6Bmd2AbHKBHEBTiuBiJExaJ1G5Nbxnu1SLi2R5mkglV/JToNe6czeko0U8i06a5xayU7l32UQh0DnIkTPDdNk2F2yw8GufKDNhseUBXPQDuUJJ+n4jQXbPz9izBUAQ4ECox1R6GHwxv4BT7KpjAzfCmww7eFI4WydtjzsykQSc3QgPm3KUCLX4sBYfddTdph5qNbWDIY06YbcbNsfaY8xHISDgoUNWpemc4qpdqUshBDk/9KTRimoERsf1O3h62GU34LvYOFcMbh6vEqRMMjZGP891wI99iX/kNYxyQd8kAn+CLmf/SH9nPP8l30S8PI/ht8EHbHjbAOQbssXae0DGfATdoAHyP7hCZZlP1q2BDZA/3a6hu5AbBxJSg45IuwBM2XTNmDCuimA0DYHcl4NdHuJuuEiKpOUkMZLmBfzTx1N7uTu6yghrecMvn/WSo3whTYZ/tHO2+OeAnFQ7DUET+cVLADfwtTMBhcK9nV6MNcqcObMd2S6Bm+ZN/kHA0zJMOkFBiahzJkRJFzZhLtK3DMLOxwz9+tqkI1/fUAUqNdJrCU8ZnVK37UA+7OKSILJJLQCw/7h7i5PvFmgmh1xP6z3ZnZtV/8UpKdAeLwTNuURQyvTica2W9oRL8nmLF5RqyMAtN3wk/BuE41RH+8H7jodOyghSZwz7ygQMQiYsG1p2zzTej4eNaoQUjslpnJ/FKj3gk6WC51NaMuOFrwSo2lDBzXQLhhGLMU1UKWd8ZRvzKhg79RojhzeDU/Bv11uYl8KYnYSUb3IKZUf3MXzA9R1jeZkDBklqcM6mizZLjMA4OCHyv0+Le6xopFwmgO0QuDwhl6D3tYC9lA0eAymCKQ3EEGC4Wu33iHChd/ZyVhjzdQ4R6+UH5bUAgPxofZr/d9GHye5NfmxBuZh5DF23U2OsIkDfa0MgWG86miqaZP87zGG4Hbq4OD3X/UZHYDwLTvJTgkZnFqojBhO8NGDkPcWZflwInQZS6F7zTHTxRGuzHznrSgaqauYokMLKFJPTKc67M1yvMLUTYfmz9V8d8HVybFRV/1kDvcImM1XPY3ofON14KeR/A5FSmfaqwKSGPPzX9IbDXmnA5JlpmELsc2uuyRUIcC37kp194qXB+PYzjh/qcWr4USZLtn2qgmW1OiJgZPg0DJHBfsRd553S+eHAXee2PWVpvzYeRkhtc01oT58pSy5sjmAjObJoN7DdHclQLjYGvR7gCMBkVsHpOwzC8GX82eycG8MPEBn6jvdO24hlxIi1PJpUOSywQMS60jdWr2rKHHRabWM0QGTB84H6jDa12eeDK9BlY4hGAabaN4YoKs+n60EyLGtpJpvgvyfUlNlsoRNyf0N1IUqAJIw/MttpQuUgTqrC4eOyQACD5KLA2AcWgOjzpNjP0CDCqmQlHiR7BKEgAN79IJZbPZ9JknxUTewKR853Gav9dXPNjSH/QRbxO62XANzECVKP51SQZc7sId3GItA58T7FYhSC/PtsEaOEKaQCYXozfWTub5iMORWosv1dJ7UHnluHvCJpwQVc9EEwkzMmZmyHKDKWjm/o/VnE8+/W7dCMtX0W8ixJrvpOwLje7sGk8a7Jw4pMHtGBdf5BxMns9rna8HK1ZBPWWTo0WztSyToCZgRpXWB2pMzNV5pmAOnVIdD9sUZNsPfarI5fUYTnqZXb+2sF9AWpb3+x8CUJKSwtVkC0+oFCMiIrwnL94ozhi8qudG7kM+RoJYDOjxXWfWLlKULsmiaA6GbSAx4ARMsa0B2mDKXgjNtbI68eAMEyZWeg7CI+4g1+M5iXPlmPOzdEVKZH0wSIiWxnDNEjiU6ewA0YIte29cGw1wDDTJhEIJZbg55v9dAeBn8d8EG8PE+DrwLBM3UfM5JohMLmsGptkr8H0geXV5gDyirbo0ZpbzyyQa+7C2BZLUwwgd4iH7WDZ3PyBAT5ywmvL5qQo6fpv1VrTswmyWn9S/AclYKGWwUFXCd+HH5S6sIKJZBKNoWSIao89uDyHLM+RKfYE0QKCAgkcszmfcFoqrK1pBt1cVFSt++d9Vzkj6K7NWI8ViUg+aulrULvCbBZ//WRPPs4H/TuW8qULMYhAhp+ddxEJ139p3QNNeNRDBx3+oqu6ziyV5Wzg0K/tj6rTH6yqgEx1llR4J441cAcErDhjN0epWzISr7XZ8kIbqBkN7N6BX2k3w48GA+6EEjfwR5Pf1p2NDZJIZU2yFK9qnk8TEZujNBK2vqwHnGap6sSkCIa4sDtcZeJkSVgIWgKipDe8iMU10RSkp7c/n0Y5uK6WoVqV4TecT2d6RhOLeGrpKiiS4CBMKZn0Z7riCwqixTPtyKUsYGAIp2x3H1wD3xq9KHWhpeNm3KAIEHS5fHpkFMF97o4kowYEbmaCRUkjqCZjtmXsxQpJxS61G8E3ay0w7qtE3oADsekSaPTkeHX3Z4otLudyAYfxodaOaYlf7AhmFw+8r1NWuuSlfc6qdkJD3bbz2pzoIUgHMn1W5sSH1DoWMEvk/t3k+PPlGaYu+kN0iQuRnvl7emVmm4/Kj5yluuQjHVZ+bt9vzauhHiOpLVLOv3cvCz7h8/6ANWWWHvIbNELj8SHnlXYkkqhq18rZ4S8EefeGTvynmpHBTgwYgNS38MiuF43uUOhiJxkG+dDIbRw4Wo0iNijT3owP6Ls4QoInIULyMAGR2T9KfcYkEHQPLN0tzdo9zQxVPwHYJLCqAjQP8TBzM4uL45Ze1r4obmQj0skCCTeF5LAI6QThnicpbRhBz9g3SYUKaNQh4bkj9PxcYtYzSFdRuBfXHo4NwNqE93H9OOf9RjH++MAkfr5hM/nxYY/RiL87OQTo5QpOyxk+7Bozmx7FiQsR1Tly5ucNiJfiV/ie+xbyveqw7lJcZ16KZpENqzTOuGk5ZTtNX5laqpN4cqb2vUVh88LAXdTTJzLioYjsqIRlGFTchFJGwtzDg1IhOYeNelm/ZUZDfalbWDTaqXMiEv/Wg3oCYh8R7mdLLmVNG8rjkPukj1jYj4n3xMMTakMprtQ0V+zK290stPhGw8wzXWG4axY+MaiSPg6fBc13rE3PpaQQMCrDGF2xdJ3quzDsnkYnhuqq4Xhe2NIM5rt57CMmcCR/csub32lHA6BmRurmGtfuPM91SGIZ8rRKwpJhVHdjHSFCxsZVGPENBmJzi5DaO3TkChyUdx6T4psDAd1M222H1hRtQXeuVG/F54U0EaS79zAMgOrzAAXUr3ivnLROvKchHDkEZjAbAldSKDDnfIOo0AhOE3BzumSIgHCaGOn6dIOaDSmbncA0MymmBj4mWFE6ojTWH3eF3yot2EADbqAT9HsChWDwkherikBXCsViczfKBoqCDEbpeZ0+JF7uFVW7dfhUNVggwSFCE+w6OydkLq9YCkkFS4dBILozrvxCbFhMXTzTt0Na389OS/z8EnrSH76sFsmZ4s8yEiLINA+r1aMEL8pyWzTz+DTXWixchdIhIPZNSyhmK7d48dt4OD1zns1P1n88L+cvn72b40v6gI8J6OGE1uctiFFDDJZC/XcVlgl1YZ0lMh0JRKr/z80MIzwcOKOuI6gvVQdVj0e2BaPODbGyCGVaQstNE1AndR0lCwFQhFHOLGwOVXNB9VV/aANzKEkE/VzusoIxjF2SvjGHosA29V3sTmzAj4bN+A32Vez3Oeqi9A6O6l/38XJArTCOuoV6By0jXKPxkuiwqtOlMYZI5nskbyQtvW79nAnMbBIilDFyhqNLG8bUBzyyZlDA96k6wY21Yms+SJ3qTg21mqqmxs3zUYIu0MXCIRghw8bmWhH07XmAY3fBrybF8DcDD+LLBA3vAetCUxkeEHuhJyQpr03wJkMc+phtnmdAjap7XdvaKCmumC0i6HvLSp9gSRaDRB7M/gYA94D3MEAMYzGEHudboAM7he8T0HMosSxNL+AHSTNrY7GBF8Z2Dfe+9Y37EWkymyXj+hSpWs4PsHTQz/IySw7O3YR8hZgW9prtrknp+2KZQp5oIT5P4KxJb58v3hnfCHl+P3rlqrccYwy31rjfJUxc5kT4IiSNiAbeEDmLp5nmWqsp0h4oITgHj7LMU+wtC2nEXe0mF70xg6b7VNe95icNF8uw24gqBLOcKJkUSkQq//Jhyzopd6I/JfQnQ/FARnWlv60/r+ExiS3xl8vvD9v3Ldt6bLaBQ+O202kWOEVwM27gNHunkfjB+MXk12bCuGw5lQyDHHd5v0E4FYabiLqn55DH1KCnanBlC0mDzAlShW5lLU3fm0a6DZ0Y5CZjKKfOdzGSljrGAQ4bJO/2fhORadNgY3vAVG2M8eO8A1CIERMmFgxncHt/3AFsW1yZQdmMgvkOIVRFsRlk2yblTk55uC5ODGKIK5gAxXzf+MMD3zYAuD3s5w1vE2MLAi0CMz5moGv3xdzlDFGj4T0xrqc/dj495+Q2PNmT7MVJUr5u+OHdfh4G4IeJrzf+8MC/us23iduEX+8Sm4zcFI+NPzzwlQrgR5Wfb7jd9e7aodgjZqCCE/YFpkBcc+HaoKnTpiPtgqgjz6/fyp3rK34qAfwAeSDSUdXufcA23QA1hsaDiMTV6gxACjqAQhGZ4a0eHRWI07Kf7TFyO/kbmkIkXMWctwCErDkOCVIMzq08wzgjoCwUJsQPzSZvJWkCdzKtpg4Tw6c+/Wd2+QYEeM8YI8sorAIClcW1zgWAu8V8FokIAeckgfkDpUjsopIRo1XidfifdVl2NwJ5E+Va18XZgyagOiBXimXfb4bmBBNuduCzkCDNSzn6qIatG6Zb7R6UvbrpzxtM5Fjt6rEq/foMifmynI9IrZnzIHvgfx52hxXV1QkbZa9zD2KjWRACWLoLpwx0EE4cDvCKNPuHYRHq9FioNQTAQIVp71b6FVmj9InJ9D1uAroSP4QUbKqeiqhuKtqQ7p/J2Ax+yw0lNzLz0jnL/aEZL7ByoaWWTtLEJ6SGC4N77AY0dLe89B83EdnE9Tc57aqqjzcJt2AHK2b2gE7VL0qz5U1sVFc2+iYZfvNh3AXjFD5yjyztJUnSLzrIqBU4UgFx4/CePFTzZm4D3HlzLxURACbw5YH7iKoeg18emMRmMkhxlMuQuLgAYZRSibiKuZZcAYUaoQqSGqEF5tEq9mTf9u2UsgKHYWYcrfVzqQaamB4UEY7djn7oIaxoM636/Ef06TLuBT33k4s52wbNB7Tm01b9GvkLU8npey825nr/qDoIeOqrDzjUZlCKQznrl3a1XakILPNvFFAj2ZH350uvc0ng9WV/8qr6MxK3qw4fXrnw4hiMXCxda5Tam+VIVMUJZfrkAkDdf4F2MeBiJlwusQXMo2YCaewuJQlBkIoZsIIIwxeXWTzG09KeXcFzA2DcKXDECne7T1RT16a7bC58bTSudHOHJmBvJmY261JzwvUbI1VJVdTsERAn+ubO/AaEB1Rko0A1l9mfIWBcMMbWzRxXMQ/x8MtM6etDmzSKp17yc6VUz7iSOmaEKM4MPpRQ4JpB3ZOBtEL9pPdCxcBtkHwYGXFoXCgImLDbdJCnRigESWo3c4pMR7hiJoYBTgxiLkAgRjPKuIfh1uryRmd4byZ01mKY5p7OhIjnKQxdkzvje3oQ2m3it2/24wNm9nXDH0x8G7xNv6yHmncIid96Y6aqh6w7Cng85yKeCGN4OoglXaP7fJd25UitLLyUUxe8NBL7y9EBhkFOJS8Y9H2gFAmBw/Ie+XUE1Cp7gStw8xaS5KO5k2MjCcL2YF2B5p9zNzpOksABh6C7Zee8LBZ5vUMQtNBsPSWgO0yarnXx06nmHEtoGrHozGsXkosy05Mai/5+HNdu7XmCdqZKH5XNwSmSIlnKUAdmVZplgnnJXqBUn1F3A1r3xHlCMmD9s3pdvd83QZrZ2xAzg67A5Y1C8t3S+Tuo54AZKvw6S7l8DM+nsx9GSR21twAIKYZpueuctEZ2U1h78kVJ1uXBsomn/CwaJaJvkoxmZ+62oImZeTS8T+kghghbaiTCROSheW9AObeQUFPT8G9zJwczU5um23AnWuMWjZiSwpt7a2WaZp88YDgHtdDHkk6LoaTHRDtDML+adQDmhE/GNCNto4cM6GYETElzyZ4itJuNvEvQvR782iQBINAB0swBY84TRTbzBNYJWAyAThWImgTzYFzCC9i8yxgjT4/RTLCRfit8C/J0JBX+yJvGN1te2yNqHo89A46SxM34gAZ+Kt8Pcarkfm9rww0AhocLCC3PONNRw/J6+LGnaOcitqz/iw0j9XGZv2llIqNICPxLMlPXVrUZKMhy2Mb15wGNkSX9WXgWWYzUvSZHEM2owY05zFwL0dZ+gLUiRew20CIwf5VlZMqak2Egd+pTmaR46Zk+LsbzkYbYrnCxtRixHcc+ULa+vt9Jobf+TndB0wZ+j92y5SkSGqJASrv1Dnz3ff0Jy0lLqfHkqSzu5tH5s++GzR2oZXXI6D7RATxR/3q2PDsvX9SvLW7R2c3lcnYRIfBAyVMpxluoNUKDrATznDN1ICxXYxJwRVtAexFRfTygQhduLTyUpRlpa88ZyiOFeYeeAToAmDxo4n6uacO30AZS45BRDEox3OocFb1FuCGOMQyeM1xUp5mZPjhVhrhAlNM6BSLg3XX57sVoIoD5pTiuYMnlYJFjVTOTFLXE4KlRhBx7/ZPfgvMwo6qIeBieM9u8Cb7A6HLF2hTfNvz04NdhAH584H3jLRMyUY0Cm/G6f3vUNhrM7AZOdR4cjJ2AiLy7P3uuSFSRlAVhdi6b4dpaEUe0E6sXddvJLq4CotPxVZZFLodMQiSMyfVoByKr5j2R0URbwo+NkNn/VWTnf7IrW+ay0AZI67j1429N1K4Qx73BeNFZFgXnBRGyktw/QZqfPfYaDe+Qfvv8YSm47X9ucedFm0H1xxKNolFwPx5eRyTNCu5XMaJr23l/RiRjWqOieUoaPegJfAAPnU6vpARDC/Wh0WjUIBDh5xyXuTUa3Sdi5EKuHE9mrlGzlB8T9mhX6bhyFFjh720GXzHtezLaFTBkMGAjZ2IcF5aX47DjL8Q8DUKEdzWqqecaUa0dJVyKYxMP+waALxgOK3SGvDtIEZnzHmkQ1CgUilAztduRsQt0M7oh193vPCO44zFXP3ivxXyFVNslhhTAVDBAiLgxWWPOHZdSdTjVozn4tZBV7m0vdJRhSnfqcaBN97PmEAfN4nk+y7aDd4Yrlq+OEKoG06Lny8XNMCJjKitwfwO/OqUbbk7w/WSe5MrAQZni7nea1BnT7Ast1KeMXRIZYimk0JpIqKZ+2XEjLc7IfWN3VcZaoPzmeL0ZEO5/uevi4omD1Jqulh0KOBrIk78jc/W6JPY6iNROT2eqOBxEKPEDZcZFkjBhyT09BWAvgpzevUdGpBY4Po6y3guKFwaSrXnpUIt7I1JneNc09wm9PsgW9c1BKZSfrVIQd4ntBY1uFNKfjj832v48EGVNMVs0GuXuBhwYUlM9RwNBSkCaH0VzzIN29nK7tKlZbNxti/GwL79GeELMhAvQiyh7rGdRrmQ5hwnRdB5A2/FmS35hd5KLmSqkYe2XWU8e5v0heTLzPRfXxejQz5HdBqpBR2bLNLfYDckAwuhk7tSaqLeU/kPKy6jrHXQyG4w7ZJXYXLWtKjrltplRp19mF7Pie8CprysEDeEUT0cgzhGh5EAg7gyW8xROQhkCGtSGcGzDB+53VItBIAKBqbRAiMSMaWfgkqH9g4mrDsjUONGjHwWbcprnsAbc6VCNxvebGKgW6SyCfATAtAbNYjOrzLeJu3hYtt2FbxM2+KACuIEbIOTDDLAJu3GwdMfr7IES1HxlrnaYkYhlhMqF4cl5RQcKafag0xJdrHl9qJm6Ow1H2LXDXcLEUl/TJIxFSHTWx9ho4XCwB+y5t1kL4wCCrI652kHzed1RQmhYOMI65Y2dybQr8ea6KAfG0A69Loxkra27RUaS9VRZ/KZRnA8aODRnyQmWMP3KG/nMCZzS7NQdjRmkTe741ubbTSy9ycyMbPelHIvDq4OiqlRdmviR7kSFgBlWbWcjz3QfrhRUjZQ2eXs0FVrbwlV6BeHPfMmiY2umYvzwnMGJoWIsQLQIUIU5JdHxgzbsYnJrHgDYRhgwIw7KreMU2sPcE8HMBDIMMjiTfKgZoXn/vK2bOuG5VmmuefCElkajZ7mMGZiMtExOvzwGw8JVUWICH9Nowy8vVKhcRQkl0u07/mEqSmEN2YpACSi3Lw+9m2Bs8pjmWg5xna/QdSAbKBA1wrg9/KZFTCTnqQ3v4rM3n+wwE22rmgk009kJp4fXmA46e6ZhqIGedc6cHIuImA7yEVol6xllhXzY/DLxVzd8mQD4beD373gfuBtGRL27K6JOmJl7lSwuziEcEI1M+1Mi2YsCzuxM766xdT0DRR5mh7CFvgwhbdIJXMw4SQnfl/WsBygZRenqplo1q9QxQVYbGp2q7cmmkLySw0kW6y8KMr0Bd7PrCKk+JTwHOuq6KC7N1N2kkfHRAD6lP8uBrHUSAeEXCu92uaNGeK/T+S79Q470gsieddCrP1d1f1a18mVslgXBM0nykWr6Hbt7rksiOd1iZNjAAU74FZgVsRnyFDnE8BWPuLXaj3pI0nxnEcR2d22uYhF5BsgKP0HDSgfqB+mL8ZB0yfWSM/dZH6+IYIYZ6k57FwPwxeSL8tuYmUY5J9+RnSUKsyUJEHwIBuOe6fJpIscQm9MDQwSAfxbhBlPjNECGH2hRdST2gFnSRZm2gTfIV3moAYPTTBVjYFDm1D/Y5KH27oL02DbKMIUaJFz2BrCJ+6faQycGbnGLB1QxCduEsnE+ROfb2KZNNYhs+rA33n6Wv7ndxMzsYSIitrn50PiAgOKBL0qS4yYycHdh7AFVEsaN2KaKvH21CTO6GKyE0ZSwb/a2bZsMVVV9WKah+FFGsqtimSIiD0x9GCZkYAySfKg8Jh64b5sMEI8HFRT5JvwGfMFU9UtlN5LmHuqA3QRT1Whju1G+TJ32+BsxmRJONQHgobCHqoy3hz0mlW4YN0wClKHqgRRlmiYpwP0mnMppnmk+fLc3UV2ZdMzCM2cTecdE7lJX04ccIKqansIuRANDPKdhGKWxuHJ0e7lpIjQ/y9MuQpjCTHFPMBCnPkm8Fv/ck7A71QXBFHPN7zz6UZP7MrWOjgRVLON4gyIbANzE0Zs3EX4gJKaGI1DVr4DC3iCa9hgA9xkePhulx7zUbfFVupYVmcTEUrE/wEERw7eU7w4ENOnPPqjCbHSZuz+fjK157FxM44dlu3zhe2sBlhQTNey12ADUL1w2M1MNZcKHcbOnVnK7LcnLcXRuOBCj2ZHJxXGtVqMV/041vHNZY8nnbbqozjQfmyEDz1PoTqn/aKFNFdmr0vJEz9DH+jVODqCapGFmD7HNvHEOUqmDQ0REbVqlexIxIGWg6dMiZg5LGGf1bYldEQRGg1NGg02Ymk3SqEpO0S98m9/mY+q24cu4mdnjMcFp6okBZJA6RBV6f9znfbsN89yoDA2AUYkJNVLotCzDEwSQMcJXP0UBIaBO950HVizPw4zmriHD1ZyBMEip/ONCUKQsSzeKY3sRkCjt2Nvd/vqNRvm9O4fazzebwE93/Nav9KvIU0aII+djE5KCOcUwhmzCx7TNIhrFxU8mShYNZzctwc3jT9JVNBQmQYawzH21eerSXYY1HrllQLqBxvbb7EBH+lY/F8fpUqH8OZuvIR7TDTdQqh/EDOtaQiuQM2gp15prL6OtTM67F8pPngs+A37crBXnZE+o5K4GAC1wMezSSccVOChEe38WTOaitpbjejpFe2Pyix6+KItAH2n8pwD4KpJ+r0GaXdDLm6tiO7aKr2ZUjc88R3Y9bLJcOHLVrzzt1lp73yLagHON3TILR7ySqmrHKZ33MI0UatQC+LKMHGLLZF1W0ETrF4OycGIlAL8RVYEhnt3ThkYWKgOMeMBufjYs0E2q1DmnK/8dJrlKkYN4mBrDlS3MvwRFNoXCXM8QJ1NtAx7DDDCBGlTMBCr6EH553N62L7ZNT8g87QHatm03/jjnnPMBgCK3IRjEDe/z56A8db0CHqDSBtx0DHsAajZIwimrmalBhRSKmk1QZPRrT1F+DmaDQooHhVjoHQbGUNUJ9StiNZ0zN3hG/fDXIiO32DezH1RAeYgq7O0OJR43QaiUUhsrVMCUfNgQEVBtDvil4PLQu5Dhrx7K8hDTbdo0gNRwTsVAXKprtTmDSEcUuG/gOiBOoyVtNuvYh8o4N21RtOC5kaTJSn2RSmQ5ZsUA/Dwmz4CLiek3cbFrnVaqMwwjMFsu6XqnDrMmZ/IjJzmIwXTmLkXFGtEFh2Bqxc2sEqiEieQJBey+D5baTksjUIyUaIZTH8SuafOUNTvdfZyky0bPNeBJzR+Wlg96r4spW98nS+4xB63p/JhbcIUm2loKIJJYApiY46lfH7JLKxaomPyZj1n7g6XibGvD/utJi0R6sna4OnTEhdWZ3dIgIhyijxU7hx6Y4152a3tZ0eigoG0jCXhHuf15DhcNlCu559SEdMdHHdSHTsMolmNNt+AGNNcreUxzTpof0WJOjkP8sxIG9dtpxVw4wQaSon6diswhUCqFOufjcR9v48vbjw+d9/mAvscIh/gmVp0Ke9sI0PRmC/0R1KGQtBdueeEdkddzpNM0DOLUmWzXG1oOlJiTniLUSuMJmm6Ud7+SXkgRV7MJDRMMgjXRtjoHbhMK+7YB4G0agXe6gzYLo8ExJkwoNEBUJNwh1Pw+5VGqZQ0fAwNwgwht0vP4xc3iEpAto+YWTrTCOA7xal+FzTmdOEzpFgWLvq0nHWdIxBIEUSDpinK/N642zzObFcKg9/Qy6OE4pv05Pa93hoYjh4Cg1IFDUmNcjl7Evg9Wu/SqHFgLi/s8KfOU6aEqCD+QnHm9ctmqEm6yvbYIN/++cpAVPizbU2mI30ej4xXC47uXWKFdwgg1MUlM7mOvXB8ynxoPW2c68r2c0Be9HrFJmriQdGEdBteZGKYHETj0yd1kZp7IqYSsOFSJFH0jZuyAG2pQCoiimHGliCEMcKRqWNJnDoLW8wgAnj9EASTVNiWowFvgYAFh061GSoqU/meRMScNyiHi3mpmcNPlEKEZ5Rau2I4tuJFzPHDjtg0ME5GHQWUb4/ZFOKepelizGsAhb4MbCGwhZyAdQ0jPQEbQaCYmcRMD53x4jpEiHiQ3ka/6qAmYU02VIiICEVOYKmgUG4RO04h71MMRCKaoZjChhcMcCOCnyb8emJg/vstG+fZmCv5wt/ew9zOymijEjedDpj2mYgwI+LhPBSESeZ+DJOnMTbgZh+PMlB/9akKBW4YRwdYMGSxEsn36xnAX8Klp49L0H0SPWii0fIIjbAcHoS5A21yr7N68Ko6CF2zPGJS7hhDggNrSJfdLXI12pk2ywldc0HbynYJ49bayZIBHOq6q4wmpek2+P3z+F6smzni5Pn8XjV4I+hd3xYumda6vKxmpHDNhhLvfO+uOOL7ms9muijiVA3Uuen1AwasUbg06DpSI1JQ5tWNcpzDDWSoySpsHggspcZ9s7Ps5ddwMxkzZEZqQGJfJZ/Y3sv8WQF+CPHl/1F2pPJrQVX3uYAxbeHm6NxdtREY6M6WAECWMMsUo4ChxEBEtH3kvyRuoNgWge9ipCmULdR/F46eh9tPtcf827/OH2+3txy9qvD/MhPPxdeqEibhfNAHoGJvcqSkugxax5TosQjnU05R5VurhtxkydMhqD6oNdwlfxzd4TXjsYRo5474A11mHw64EPjCoCWwzPFKKGDCQgzJpnpxbiVv4WkOJzajQSRAR5sMUaPwSGFBVTQWb81VfTREsMLVcvxhaC9IypTVgZvfMjmQwqMXCh6hRVDR8H8M1DUh7nUxYBNbTNV05NU6tmkxpqXbwuSE45zTujk9YHdNomdsyie/LbVxGpspG4GhAmqCczQUzEgtMEdgf7gxf4uZOSu5tNRF/HfkQYPH0vBVB0ThrYSCAOwhmGyUNHJ0gck60uR+nwghLJfSd5fM0+rM3qnxYYzr9VMjDQqluPwihOn0t1677dAf2f8aXywjps8YQPYpVL81R7UVb+Lcq9IjBQDG5Ax60TAgdqhswTTatTvFwXwduQWV3ChnvbwzBQshwoT4iqdQAjfRQQgAbzGM3PKuyF1HjNkx1gMNonjgJoh5q4dsbZi77CyDYHkF4c5kQcvE2UKk2QKc2aha6YKFfACsgaYP4zW+//d5Pv7q94dvPf/NX//zX7woA2xf84Q9fIHK7fbl9+VFE7vdv7/evqgpwUE0gQ0kZACYVZiKaWZUzIEao3MYthG7xTTTd0Pa2eS4RkjbGpuF8OYC7unNMZEwzkW3Ddtdvm4gJgq+RW8w9OTyLCFA5sYCH4IcHH4qfb6bUX71jCn6zQaZfi7fIpbPJ4UY8z9GstlHSHugCcF6bgaDIDzPXBowkZCqewDuVOmUUsdgdofot/mapR27WbwTayFsvc2P7pyRXuePMzKw8Our49ANSbDAeKG6BD8pE9jtrHqD/q3GQAJpNxwWRoiD612o/nMdD99afYdtjIL8MRHxWaPAD5fkPNFYpjGSHwZZb91W7p44B9vyuxUvJ/uCi95myXYoATIXy8cvnc6EXb4DABlEijTlwqf1K0olqnnHCnSKp9nSSS0cKTnZdkhq1ZblqIPjQSSw/y6LFAgqF0BHX1DqIInR6PS4fjPQrrj6I5xkyg/tXMIwY1ajV8pMtS1RB+0HMDO2DZ/YxpWAO4OGYVBA3TKt5clTShkTAVsBPV+d61jOHw0IANw/AS01JWqpgg7AIE9gQ4SMPe9xkRH4QOriP2fvDn/7O+9ef//pv/uYPftr+e//t/8a/9+//e3/1m7/+j/6T/88f/0f/+De/+c1f/vrbxF+51vv2hre38cPtBxmEzFx16h1zcoKRcdsZWHLNbXt76N10TjPxAHODQYcMU9WplM0z7anCpoJKDomss9MnfrvJ/R2DAkIxzUxE4jYuYWWKYe0Y4O1uXzfMm/x4N6j9PKC0H5RfS91goRdXs0lsZhRRgtMzgQjB+9SNglgIiwETNLzDhDKyOc+ppGIi4rdr+SQI6HT/QbMiGWmmVniCRzCybsAviUQAwtSb7b1gS1ZMyQ8ESwddR8kFWBUAx4vGXxcXhEsXGtRWo88W/wvcZkeKV8pjLv1P/8kAroj8mpDOitrDT7vNAIZB1z1ngMW1EaueEVgH95NWOU+6f8aBCl7Sz/Przyke8JJw85ZQly54ZnlIUpEYQJzwh3kWhSVxeMTEdmK/0XbOrz9/ALwXHTKbcTMhtqpKuBlJTtgMnYmbGA0D5kExLtb6HW4mXwIXZIypUjCEfNjdPMJCBIBq7NqH3mMS9nmibrzNTNMo4tGR5mxg86z2UwWAiJk9bG4nlYtPosI2OJuyGYRZbpRviOw5qlNAj4yA2o8OqimaDp5e51hzqyv1KhTK27YNcM6pxBjjTWkPu4+HT5WrREIjDlCEasNURFSokbFI3n/Gr/7wZ7Hxm19vv/9v/eqB3ygetx/5/qfzD/7g7/23/gd////4f/gH/+Af/G///f/m3/vrv/jHv//285//9ldff/Pbv/in/+Jf/dmv/+xP/uX/6//xH/7Zn//6H/+TP//zf/nPfn5gUjb+9DbxK7n/wQ/2drv/9offe+idHFCzd/UgmLva/f1v3n74AcDjriQFwzfjV/ntD5sI+H7Xu24cb4Pk4yHbncTX+yR4f3B7++H++Dbn3LZt2zYzfTweRmzjBuD9/f3L223O+fCrZscm3Mztq9RNcVM8aN/Ih2CI3CD89u3bD+OnKTT7y/EY035vyuNtfJ33zTgMRk4p/GjvFsp0J5eS52UGZbJIiqfm+rCvNodQRLpApqoQCZCf7mSVGt8r1HYsTThnJO81g2jsajP7Ch3AFtFCTEIcF0o44Ci7Y53Hus/IkqLd5trDnQx+MfcVjEy25dn5Tk9HDgKbCeD+7NxSL4e6adusgFRp/NxXWmFfPJQ+uxdppoFvaQU9lNmGJn5Ud07fPDgyb6BmHwiOpNG/ZTD71AQsXSSS3K2jTdwWC2w0jRkt1ggg9oSxavC5HcvNH8sWAWzM3MxWy2DZxGkWUgUbfxQoe4GJvdNM2+665FJ3L9Tat/SkTSvXGBGxvgRATwKpqYMzN/cxsclRTnHSrzC3QhgNEKH1zMjY78XLUiQ4mD0A4bBRXpqHh8P+ZfHZ0l9KIm8BIgaNC2xQRpqMPIzX1Y4DAGmlXnMMOjOzpJkhNT8bMWPvhynJKzKoz4AURqbSRMi/++98+e1vfsT49R/+3W9ff8M//Lf/6Nv8y1//xbc/+rv/5f/d/+p/+vXP/09/8cc//uf/g//au/6z3//Bfnv71X/WBv7oj/4L/+7vm3D7vd//n3z7H/HBP/2nf/7lL/WP/+RP/sN/+I/+43/4j//RP/zTP/uTv/iLv/zNb/76/fFXv1G1seGnbfw4xo+3bWzbhL1/+TsA7vpOGkVtvpvaGHh7/NH8+s34+OHLJja/vv8NgR++4Ntvb+M2voy3cXvj13dVHeAPv/rh289jPkDKiHjhdzMbI5wR6ZobI2yqwVTHFw4Fpg0PoCIGVAy2jaHu9m5veScup44xRNMNg2k0JjcOXyk/H2sPWJ0wABmJm1fKWUT5J9yhR6lbF8D99siHhmDToSjVbrLorxuNveHBXeq+OLKpqIyrFVJCcAFhIA5EyqPLAfRc7g5UWClGYyqenBZlQ76f1Gye61Jge3rV2UsQ7XkFbBG+py+24LjqxmticDHqEoAaBSrN5+nBZQzzpexki28yWjPL/N3CWY8pTlxtwLarjvSo/TUHjy8DQNzls7wU88Ob0q+KIFq0Hj1SmJW3UCTuoHSHMy6dhyc5Etgk6SmPlBAlOQT8hns9WqdIZNv6vXStDG6FWYorWKWeQSRxXpc7pPy+08Mg1JcRFiWei96GnzZxqGWgZWiffvGDFy7W5v4gQoNtvYcF+XXKG9OXQewm4w0iOr9JXjaI0HV4tx8bZNoNNgbVXTfAgXG3b/Ob/eG/9avH/M1PP92+jP/cf/JP/sl//T/4d//3/5v/+Y9//4/+r//n//W/jb/3X/kf/o9//vU//PH97/zFl//SH+k/xePb1/efb7dhwn/161//9NMfQLYf3+3Befsi+OENd3381de/+Bd/9c//5V/92f/7T/7Tf/an//Ef//E//ON/8if/+E9//dfvv33g5zt+5cx+Gz/99NMPP7zpYz7udxGZ8lvqpOo0eUyZBgHfhA/9CdD7/S4b74+v8gZAtxvf1eYEDEN+hA29QydFNsO/St4W0T8uPL+POQwyDcBDIhWiGDCGPPQdCvJmhPBuGHe9vyH95ORBC4HezJND+dKH92CeHt9UjeUHwWWmAHW46tewbiZWAYfO2kUG+c09zX3Tdg8rvzUxYEduNrtQVsQRU60tbhmpoQwdGrkQNFwh002OPNZWETQIAo0BOIL2fAYA3MXwNvevN2KNKwT9JlQ1zWkJKZkQjN4ZbSSvxi7tc6e2lw/3PgjwLYmXBLRHr+eMoOviJKQeg/liTTKSJEqp7AMBr13SIxJ9iaPd0TlSmsGAtQNkn++iD6y+P3CmTqC1EehOxzuBXkFTwA/KSUzJpi0qGQ89EGinXG+5frC1Ow0UFxPipg8o6H7Wk481Rl2OjbecB/YlIDw56AWBFtNp3IdujxHBwdgXhjO4m5joBJpToba5fhOcFsHfPqDNBtqRoCnFJBUq3mf2dNi2DZB+xSsxBt/IofgZc8DzREfGIX/+XXSYDqNkro9hcoPYJl9+EMw31fe3H7/+yT99/Pf/u/+d/8X/8n/2r37+f97+i//Vx5//6d/9d/7+v9q+/Or3vt3mb/D1628ff+fth5va+/3xW7u/833+6u0nPOb9y/1+v5vZmCb39xuVN4M88Kv/DFSBDT/rz3/+67/4k3/5z/70L/7FX/z6//J//7/983/+L/74H/2nf/bPfv3zb2EPDPCHtx+x2UZ980RS242kzYfev77jsQ3c3wFuqvjhy0/vj3l/f+B2m9MDWzxnyDSbFLMytyhnhCdC3bE5N6+ZR8dDyDn49q6/pengH97lsfFn6pd3/fr/pe1Pw21bkrJQ+I3IHGN2q9v92ac/1UABdQHpVC5yARv6i8hzQVTkItJolYAggoAWJT1KQYGUDY30KBR8NIIgCojC5SqURUG1VHPavc/ZZ3erm80YmRHfj8jMkXOutTZV6B3Pevaea645R5MZGRnxRsQbbdJlEYjExuDCuqYLSv8nZONLMswFcFnklMruxchN7dsT+Ai1VgP2MSOzD+sGZREMjVrYP6AElwyXxtL9sqGQtDOTxqGUuWgBAA3WFET5TKFGqC9qJ9TsNtcK2ttXlK14nRWBNBKa3HJpQ01TRs/LcxkA2BDU8j0oL3CACK24msIh6gBSD5tTpYzohEMslYFl75RSGVL0KQpN9Z/qkdlQ0HWiYf1J2yDrD9up4sY8Dn8lVH55AWTulcVh+yEVUNWwsKqX4MZznnqUrpebtv0Jt8EgDbvR5IJp/ddijGb7lKCKkCBV5NBPyrmhE3RMlpHmJEUAtQRj8ko6+SCs0ASFJfi27PTOAiEb1xCtfYvhwVXBoJjlvnRkRco/Y8nGSIoL68bmT5nr08C1AsiUfKZMYE+RKNP7gGC4MyWMJZ0KRvFMBE/KBCFDA+EI3uPmc0dX77/cB75xvfuMz/qYr/36v9N3y358+dJiEt0kBNnbu3R89CYvI6VLbXPHhw7LZasRjrHViufjKNNlaJ13voVQdH0kQUORZHQXUUV4Thzc+Xj16t4D48vi9OO6j4SgP1w8f+Pu9Ws3H3/7k297y9tvXL/x+DtXt288d+f23dBDgABqQLOm9RPf8KwZk/du0R0IFjH2RHA8bVyrGkUCyKpTJEZ0EonIGTMnKTsoOec4dkqODQGESFQ1RleVJWviKCXACcgTHLNGAxdtVB2BlZ2ikw7ZVbLcOKosGCuMZOvhbqEqJMVmhB81joey6LKoq1noWRkhu88AHLmkakWERBHTJkOuuHGxxKBkXai0KILSk5MSmUH6wJkF36XtWUoQLGHzzDyMUq6SPuE27hy5+uPU8w/iDQBUKshr+2dNEeXI/MYN147y5qos95DfyRphADXk9Jrn4bAB5E1FcOaxiaicpnbW/m4QR36GNQvaXme7YxAdTc17shjpcKPpM9UV68dbww749EdqhYQQKM29lUhFRhNBVpohlSRlyz0h3RnjANhZXmeO+EUlJRaglciZorO+x2peZNjSSVUGTxDVvmJBEsmznjpkV7VGtauhqnDkJDs+TJZAymIRHo6KHIckb76B3UXWq6QJ4hClcpMDWzcJsafU5zsaNasnbpUWpI6YXQleZaObPUMYSqyRQKINcUNu2a0uXbl0cLR4+ubBF3/xF375K//68zfeeunKY5070Pk5TI+C+ildIqcYX0XPiwZRj6hbzEaKbh7m+12/aprG86WATpuedKl9cOoIbR90ToFI24ZaCFYLhABIkBhWaMcjZsCRb0dwQLeSrmMa7d++8/y1m9eevvWux2/+4R8+9a63vevmczfu3l4cHfbHkAnYsYzGcM6NJzt9OCLnVTgGUlVlEpEQuuCJQak/sogSLKqHjsWRAa4URVUDQ513YQ5gycpwkwAoLRpTEqlRZDB9wc4JnKYNIMv5oBGCRljWb2kqCwAS1WA6I+dOohhULLCmORMxaz0t8HGRxuT4g01Bm/lvtxABryxrcHOmZl43sIABcS5wh6qSZAcabvhktWQ5aefBqU9fJGdWMANeCZDc3HZN0W3YZ7UFbfh7s65VYyYzKecp3TXTGarSlVKVmvSB5ATgwcPW4g5njp3NY0ObZ8qKTQt6Q/WXVMjSlGoD4ijOEyooox6BgmKlXzcU9DBPWRPUX66/X6K3hr6fpaDrh0kjm5UpqpLQ8roBBWjIwJ0FzoqCjkksB9ZTD8QkYdmuUbMgNxV0JAbgJTIPfpM9r8QqGE2S3A0FMWJMlUsbTzGOlDYMGP962sa0eroyuwDMfHI5xUcIDuRBEYGIFU5VSeEITFFEUwEHUFoNcE4Y2NDOZPQfjp3NBVn5gJqCXoKYwWwEDJGMgw7E3DoRYiWHQEJELbnW+ZZHh93Nm3fx9d/6jz/z8z921R+OphdCPLxz/BymL7i0PcJqLG6P+an9X/uRydO/2Y4/EA9fxf33hfMXj9vd7dGDjAn6EXAHuux0FeJCQz+C99RIVB5FSBSQRomdEjnXjjui0UqUNUoIYUkspD00MpNIGI0cSND3xlwXjg7u3L6xOFg+/eTdN/3+0888dfvatWdv3zp86vG7t/eXDfcWTSCGb+FHTTti12DVtU5AqggSYwwSo0pUnbZNZ8lVQo2wgHrSDrIrMveqSizZRiYceZ0oG9N0yBnSBkn3PEx3tb6wynhGUtDJUZKgyRmKqsUTNZlM2nmwSatFZNfkQUErULIXyErzAdWEZNTFseZ19aSnonCeWJlK6ohd14FiFdxbz+HTIV8luWwWe08K2hE5EQCREQlNpDXdtG45nlTQo6pOHYB1NOe63nf9kEopD7QBzFHLOIFAyPT0dEJBa07qOzXeeLaCpnq152R2TVUf9Yita1GcoaDLme1jHsNA2A+l+aaI047EzzsgU9mDOMPGl5SIY/e9dnMw8NqErNxZeZFvvgjMxgcoxb5gVLlGXcR1ICDr66FFBSEQnFWVRMNNQATJsQCx2aWS336m96EQNtPbtnZ2pIgq7PxgNRejPltS5U/JdGFKDADZpSUTXAFbC0Fw8XyFiBQuex5kjhULK4FQqCizyW3pWqwqqgxVUIoSOgYRXJR0BlVLsXXMDbvj+c2+m/zka7/7gz75pfs3rk13r6hj1QuXjg+ORwEy6bHb4MbRa7+i/dH/0HbTxej/ZQV5157f3drb5ofuX146N7pyWR/+IMz22r0H2ukFwUjhAmKnq+nqMIBEggM8BSaBxiYieiEibmgybUEUVk5CbJpGeSX9MqyWMagSee99s3Pp0iTu3Hn4xe/34R/Zou/7eECkTz5x44nHn73++O2bN+8+9fTt69fvXL9+59kbt27vrwjUYOUIY0dt4ya+obaRBGWsJMZgDhCTVaiI6ljdsRcK0ir3njmijRoNe85WWDZuoYo+k/AZA3pGk8h6Z5J1vEw5+5FlcO2NIYRyhVPkxMZe4vUmjVxXZAwKQckariK1Pzc/zO4lAbiphhBZJWU6akUWOSIiiKbSGCtAL6rjDAjCqg04rTuYWaAKB6cYnAkiIkMjjel9zdKEZujm1EvQ+r+JO2HdKR90Y9rakpVWn1PL4+asm1Mvl5SY3isr+R4H1ciDnZCGfzcyOjbuQXXowLJxQprAGXlrYRWx/UdyTnxdASk570/UCVKvKaPxQdVJ1g774gpoAE9sSIWqkgwdqoZ9rHyvcTFGEeV8QjUtzIhAyPLECicWPUfMCRhG1KIEEbE6XFZAcw8eIgG3EsFrWdglVySQBoAVHkY6C1iQM6qk9kUoMdWGPElUSEqpZlJBBIEzZl2y5VQBrAhM8OQ4UdAZ2qDRsdBaea5jdqBWdEHcQZ3qtlBLiMQdO8bK7hMMUvagVn0LXmjn2XlmjYFyp11VDQ1Bwti3Hq5fdADakRPuo4bW78VA7BeTVvtFvLR38eaNZ7eb89/3C9/z8Id/4J2jN5wbbaG9enD0hLuzd6d/3ax9wbmHPxrz169e89dGv/JOnNvr/d2md5qaKyDGGIJqBBFGO0Dj4vY2LlzRqw/Q1Ufd/Q/h/MXjqx8+8o1vRga/QQQqqiLxMPad63snEdKDY9/EvsX04CIaRsNKvVWyOBZHLHPRhgNFlY7DUlbHrKum8R1vhy5OmwmE79y8c3B3/9atW0899dQ73zB/5pnr73zyqbv7R888f7tX9AIl3oUTkelkNJmMRYIiuoYBPQ6x6zooN9zEGEVDMk4tSOtd1NiFFRE1jkUENI6xDxpcSyFo6OGZHDd9rijWHCdM+XBAEwnKSw9VjKKqaueUlWsTz2JNBISUF08wymwVApgRaALtnQqTOFBQjUpCTByLdwtAwUIAE0eN0EDqQA2YgF4lqLZZJZWKXM3Bw4FCPddo0Ak3sdSLmZ0umT6sLK54In0tn2GouJZKxXldoy6yrO1oJfK2o2yoOWuhBwQFCI4JyoZl2WJ0GSo5C11BznrWbFAXBcXr/NHVzVtbJ9rwmBWbCjd5SFCfzlNXW1hQ4/TMw3spaKQYVJ4CG3HLvgApkbVoMsAgSMQ6WG46t2N1kuo+1Zr0KLxSQZnLAySMzFsHDSUrr1KF6XeNlr6TiICzggZpmd0BiDCjpVLQqgoeFPTwOGkTIqcIUMseSZUIOnCr2+gxD+cfcSuJjT4dUVWFHG9O4frrodIsFfTZPdYbhhleMXbsOiYPTAVeJChWzDMnERoJAiVyXqkFO8WS+qSURUjBnPJnhZ2EnlQdeQ/XNA0odv3xeHJZ+Y6DSr/Vr+TyfbNrz1x/5OGH/vVPftP0xRedH1Hnxfmx3477N67f/YMHeXbnRZ/I8bcnX/lZ/X89nLzkKu9fn7dwS7Pv4JwjWyLOwTlwp1EQhYRiMMpNT67BA53bOocL98uVh/v7HpMHHqPLD2C2PR0/HKHBrHz0Ol/ysneC49EzDs4pQ8gJE6w2kCO3RDGGFYfgBOih3FA7QrgZF/uBOnaiQVveAe1gQTo5JNciUDyOz7zr+o1nb7/zbU888a4n3/LcrZvP337u+vN376BXeMBxI4LpOZIQvfdN0wAi2mkMfY+oTYQSe5CXyEQuRlktOtcuRmPfdWHRoWmJqelXQuTAsSTAmtpKGZlBV46E0EYGsHIgYBSl5yG4VxtczBRVokKtKARiQWPhMWIgDZZtbURMQswIxfpRVVEyBIOjWozHgbwSAQEqUG9KorJHa/C04BLlKNqHciCquIx4DxV0OVWtoDlXUbucu5VgVaF6ZQ1+KsTyGFLT+HdPQW8ACycVtH1mwyR/d46Nr/zxFfSInOa8y6KgAcQM9mRWNgBQoAGgJBnc5QK7kOCEgiYiU9CsaQ9UhklGDzkJVTMSIUUZlKSpmSGDgrZkYXP+Yz3cFTVHJCkKWq3+mwCwP0NBe0EkRNISSgIQoJulsflyjhiimbOGlEkFAm2HVWVgQ/pCm7g+IKoRCoaQAJgJ63q81GwEjSGwNwU90ugUAdQp7ULBLIwgApKGHStIVFzaKmx7c1ljas9tw6pRg3pu2TliAfWx8+1IvQ/S8db2fY8/ff2j/vyf/OZXfeX4Pp1c3D6a85Y8ijYsl080k/Or5XwyZnrLz+OfvHpxZ99d8e3zYTVrRpGhYUg1EKjACrKPIZ7gnTpPximlDDjQneTZpABAC4wYjnD1Rbh4SR95RB9+cbz0iO7e77bvc81OhxGjZ1lyv0Sca1wEWYiEJt6OzaRzU3JTzy0HQegcYUlL6cKo996NgIB4tNLjTpctjWOMKtS2o9hL0zTMnogh3fJgee3ajWtP3Xz+uYNnnr75jnc+de2ZG888eTyfz+fHC2NEGcO3bQuNtO0AkEOMYdV3juE9k8pyQSpEjYtKzK7rOpE4nU67RQ8kA7MUkQqBgiwbCHgUWAmdA4BJkFVe2ObzaQ70tc6HEHpTR8wggVh3h0mMPRBcgh0QicHkNAJrCjpZeqLmyybOACvdIjhZcyvzPQwVDzV2fFJbbaQx/M8r6LwWKh3KBCCKFou1vg2X7b8kV3AASDXkVJMNBV12r+oRhmc/Gd87FfeoKzMLzL2xeZQn/WMq6LbesasRPEtBt9asjxL6XpVCKqp5KroykFImv4+ZMMyBwhlMqmn4Uy2AKhKqZKhIva2lYDoPg1gz7ocTChoA2LkYiLCxixKRU8Rs3bDAEdku6tQyRix8UQmEptTmIruGfo+sgZOqXRepBB3NsPDyhJEAaAe65nzmlEsSe6IABrRB9ATlRtlNVh05i8MEWOY1ICEmAzZFlhLwQkSup9HYEyTGaLFxUBiPW0dM0oA658Nzt+af+n/95Vd+61fy9gHGTX90uZnsi861eYjD7RgPF6PH/O+8avSKb2cFruz18W5s0NxxcSe2PSAQK7lLs1AjgwlySuNATGMHEBQSJKoIkzooIMxN0DYIgsJ7XNjCA7u4uI37Pwp753DfJb3vQd29RM0exQmCiyNxWEm3T8t9CiuJcQmWdrSlXpwusIpenWPtIjoZoZF43MXgnBuNRhpi6FcaIjO0W7Zta6TbaMcQ6ZerGPTa4zePjxe3bx1ee+b5J9557emnrj/zzPXnnnv+uVtOETVXGUxajEYtQba3ri6XXSdxsVpyA3YxxOV8oeO1mATHYkezNIEFtHIcoaMA0rhy0IxxG3ysnLp6tuz61EHdugFHkz2Gj9EWVmqzYAraD4ynEKSkIMsdUjYWMOXcsLUwfKVJyyESZMiiVohmZzCvW4jr+vc9UdCDxtfqKmpkYDX4CRBRigCfUNDmQCQFbXw5gJ6toNdMSWwe65EsAKAK4K6GSHECOz719v74CtqzK4ngJxV0PTq2PzshmBdASsZcpUxEMeOi5Ybsuz3EbFJFwqANhD2Li8MMB6/peUxBCzZnN1m+RH0FldxDQSMh1MxyuoImot5ImxXegB2mSBgFBZGRkJnmtat4GZJPKMeWleA4S5vkVOsEqjlLcLbWc6TJqooUsV5HZEvCaQhwokb4FhnK7EGN61emea1pJOdGcxO0qV1WKnEUq09pwUAMcelc0zbjGFXiajRqoG3b9BF6cLj8G1/41/7OP/hsmjGaGaJH5+LW0wgP9uHO8cxfCO+FX/5cfM/P9dsNL2IM7LhhXiw8mkXrfYcSzQRyDTPmTliBCBaQkidP5EGksiJi6/qrxgZCKkCrgEPXoFegg+vgA0gQRmAFM3ji5Px5ffA+PHifnt+RRz7O7Z3jncs8vgA/hYrKipjiMjoizA9lcciOwLIi5dY3/SGaFuS6PoCJmaP0Xddt+22QxG4Zw4pIo/TM3E6n6J4XAaL2nfZ9tCbmXReeeHJ57fqzTzx+/aknn71+7ebN5w6fu3bj+TvHjnCsaIF21JDjruu2t7f6btllAzH5GNbcnQBIGzkqLZwCPIpCipVHDKaDTZwoMkRVkAtPkDBocx2ZiTXxusERAFFLK2KvohXgYJXBlNnEIqMoaMmBxPooOppOxJaKmKLSQTUSgtMUtKyH73SDR/+EgoZPVQUnyphPx6BNAUY7S4UEnGlBV6c9Neq4YUe79QcsV5f1L9bIz/8yBa1qMWbLCsiGHkmdA1eChE7SyJmHnieATyZsm+bqEYyxRYEEwIk6gIhrwAt5LETUpfqAPIvWjrbiq826QBkI6z5Fzo2nYPV6CqvEzcLKpAFZmZanY5A66lVsT/AAESJBHM06KCU3sKTikaJJZv4gcEKquZAElQQkQTEqfFVH6olZoRGkumysciElVFCOv7D0RI2AiVVJSEWVWDwn8iMT9zyAhFHfKBu/GwGiUTzIG58zCVx0zjnyEsGko8aNJpOj+fHN/aN/+p2v/OTP/qRu9bwwKZrJbDfQoazu0xBHO1cQn3j+Rz7/0o/9LrZ3jv3BjICwfawy42P0wGpbJ4ekgOZ6XEAEIvAuPbnNO3yK8kv2fhCS8KQdxSj+80KHcymLZkUgUdYeMcZIAoZjOCcdzYCdUdi7QPc9jIdeLA++yF26unjgymx6LmIW0bQYQTssjiAr6QIzC0noFo1X9EeEHojHdI6hnqlxHsyh6yWiaUbaUWpgLaEPC0UHhNh3k61RjErceB5J5MXR8vazd27ceP7t73hmsepe/4Y3veUtj8+P4xOP7zfEgHfTggAlqMHys0dBlo4U8IEAdA2xYix6TCYnaVqjaiAV1Uat0wUrpb66DDjHpSSSmQxhVlWlxE4DzsTLyoZUBIkCiLMoDthawluG2Qkjmque9pT/3cCjdR0uPwuDvoeCrpb/oOOMgcIyGu2Q4QqnK+igZj4niWIwg3qKOFtBb9jOabuq2rYXMPqsUhTR/4+DhEYlQTkBkHJ+MWXLlPJGYTfqeaSqFv1RS2i3R0u71pqCBhAobihoUjhNW94a7EUAEKENmNMtGYENerEQJrkSUE4p24W8PqdI5x1WkBQ0aa5ltxNIf7qCpiRVhasvkAbGTnRRxeKHlKnmSMHO6IesDs8GXIVSMpsFcEitw7cNUCsaVKUQy0mEQtFyyoIqspis4J6oYTglEQoAOBKr13FEFFI07MisJybnHBkYbyXRElnUK3nnQoxNy01LqhIjWm5bxxL7FbqjRfiRn/6BD/iIF65kMWovhRD8pDtYLkbjB0e3j7D7gnn/++33vtz/3Ov1wb2uu8tzTzuROnUdi7Zhvmy3xn23JEr+sLMuU0oq0pFYe1ZLXvIMVUgENSBlEtKoJn8WlUZQeFZPqmq5kjHEENC0TAR4QWJaSxURIAa3sYvdIrheW0u/arDcxujcHl25jPsfxKMvxgMvjJcepL1L3ewhAAwPaAueH9x20o9GbaDbfb+iGDWKqno/atsZXIPlKobATOQJElR6RR9C1/jLfYyKoLEP/cKzeiaJfUOTxWIxnk1Dr2976xO3nj1aHOk3fsM/eX6/B6z5o0bRqBRVhDCKsnCq4LYnIQRPAMaiR5Y9ZX3OVK1bdlBM2AWxQkCnqtAIqGfuKNPdZcWUloCt4ax8kQMdFgKJORTERL2KICVQF8za1q9CBwVNazhGIZ8piqpoIvyvUNBl4dRBwghwNpDr75L5uLmELaE5UCbuEHAGxLGpnU1fYfBgBr3HlNqObnzl7ODh/zIL+iwFbWURXPHU5RO0gCiJJAyBagv6ZJpdJDE5sIc3Z8pVheslxd1+VSavVCvoKNJba5GsoE3i0oagiUpBE2VzyRzXWkHnx3WQnizWkRX0EJDM8LfNZQcJwBb7INKrmJFi6ltF4UzyKG0AJICCCcKksPS8pKChpBjrJMJWqFgmNixP0YYvqsU8bUqIqOPeCQNeNUYOzDyCd9qsmoV2woqRb4g4hEBEvmnIoi1WqqDKUVumhl2gFBUUEU/N7myXJN65ffPclcf+9U982wPvc2Eeo2vPMTOTkIAn4/7pZ/xD79vJ/+/2V3/J1d9Z4SruRD63EmnBc4cwwqw7bkKYY7dn+FSaLjGWJOwYo0sRcSdq2YkMVdHAPsBqbqIlaVKERMWInZWJaq9OwB7qODiBNoi9tz6C5gKBo5JybBonIuiV4QAO4Mg8Wi6giMqBSRjiw3jCbtYuLu9Mrj6MB14ke1f5kZesdi7S3iUazZq4BVKwIC7D4oiImH3f983oZrfqiZrWz6AewjFqCIHHAOCcYxWJPUQhsVuumoCIcHD0/N7elh+Pbz39/IVzD7zxDW/6y5/xjapKQiISDOJQiarq0QYVpYUjVR0FEGvnsIqJzjflq6kGgijGvokx9iIEZ04SQxnUOZHUI3zQbp5ZUzewHNYTorRcyNLsrNwfqr1KLAhc8WHyQk7ZVnZoMoIIiNmBo5zFgUrtnqqg19DbClM93YJGanRQyhTTOQWnBgnJuZT95ZgUJGTG/rupoIudvqGgyyZXNFt958gmqSlfAP8fBAmRaj3LgFK6UXiCI7aEswAFkzKZRwZAEcsplWpsaP1KOUEyXW+YFdqYobz1pSx307alplzMMs3aNiVfW8cTJNJbu5CmNIkkNyQW1zUjn4PvjULDmiskggsCkyukzy7nQiAb11ns0k6umrpN1nx7htEHdirBCUbOOWK2pDgiB5dbBZI4snRDBqk1E/UuUlxq7xljOOqiZ1543V3RasSsPFnJUeu2ImsrPSRKolkySjwG7ZDrKERCjDprZrHrRw1AcRLpABqmoxj7HfZ77eTmzfmL3vul//oX/7GfuXkc4cIl1v3xUaTxRfQ3tdujc2Pc+C/9t31p+N2bzUMey5Hvjo1KwQKgMMtXWUWUbIsREYGoSGoyGKMYQVMtqUREDI2S/BnT2rk1BswvMoFhAoOYEWKRsWIhqqZ0z8GY0syS6SxfnY2hXDTYr7KITiE9VEFj8PaEdmbYmcl7P8rnLuHKo3rlMbrwiMzOBzdzGAONIsQwpzDnuOTQa1hqiOCWmhHzBHCkAhei6wN13Iz87SWxO+pWTdPQaiES/HT8xt/9D3/547/7aIIdHpGT464fRyzZ1Kq1L8i1Lmn1OZCYDMswTq5D3NAOtkAaoUiJ4sdpioylDKtMKEaOg4oIiJEKbZLTw0S2S1IsGkNr+nsWwFpYGIWAEpyqUywAVxrUEiFPjTWNyw29EEh7VSW4RFu9BpludHStRUUd2eUZoNw2RgE6syteLoYYwBYQUSdKmeu5CJIAfIZCjBtp0vnwnGjZCxykKS8pGazRErphMFROR67A23SeFDItVu+a53HyWFPQlB18ICXiWEDPAASBRmCU+/xGDKWGmqbJVmMslyQa2LM27uPkFpo+X207a5+hHGNL2hlW0y0R7jQFXcxhIOVOGtwZXW94mmECZMwbBCLLdx6KZS1KHsUqArhs79YalR1xVW9tKT4A4JxmmrqkoO16jkmURBNBPpStlFaJIc65AO0RPHHDxH2E4yXrVqDgCOBJp8cjmgkDMahEKBwzMyvsPNuj0e3jAz9uiJx2ujOextiBAmHsWxYNu1t7EuM7n772sf/nn/ruH/pukEd76xg8Wni/d2E171b9kmd72oy3H//Z7hVfSgfBXb7C77iBC7zoY4O05iiLvoo5lZwNOjOvkiGkeUIBZNr0Ewq6/islOomkQTg1hSmORRLoIsZmKJg2z1aFqk0ziEENg9XIj8iByYMYIggRhE5lqYDDuINXEoE2js/v6tWdeHXXXdxyj30ibW3j/Hmcu4DJecFU4kgjabOMetyHQ+rnrVCLKWEao48xtk2c4+Z0Z2d5YwnfNSPnFjPI9V/9rV/7wk/9Ed7RximvlvsMWjo4FYUQF+w3PVkASMypT8S5TExuJf2GN20ZC2O4jjSSmi/oE1iXgu2GUJMjVY2wUmlDLHPkPNsog97MusQWTbBGEwpAbFl5JYauAM6USZT1pmmJVIplEA0hkNV5na6gccYhZhcpHFGi8C0262mHDr3GkrzYr70mY/l/UkFnrG4NkmYg0f+SCOWabFDRPKcq6Jpl5YyrVddt7NNIj1RObXFeShV0LISoEhRjOCQYcE1BG9kuANWomeOCmTcUdP7MKQ5OraA3/Ij8jkWiHVL2sYIkatpCuKTsmOyuczlxbngh2qXTWnYHpb7bjlyMw52X1I4QY7H67f7sKsI53QJpxGwzbJwv1rejIelNPFOUxKHOFKFeyYOWFFzilqNeInvXgClKJATGKCI4AqSN6BoaK3tRVQ1kzZxctuLd8eJ459zWcViM/AiBGjBDmwkdC297dYuj2fjcM7cPP//vv+zl/+hzDrrHWUdb7n3EvYuxWh49Ot7tsHp2NfuT7v/5Ov+139HtBPVbo+cP8Bj6Q8jROfZ3zNVIQwQ2o1klKUTm3FtIIJI7eZRJGTikUm+PMt3JU3EOqjGI0akRAR6p4YgOqmnIRRWXrWmFVOJkwQkmclC23uHEjF4lUVkpnHMQiVGJwLFF44T7DoFBvlNeAQqMAAamwLlL4epVefBB/8ijfOkCzr83ppcwewBuF3BCi+CWHRajfrrq7075mIPr4izKkaPj2LcTvb1s6T/98K/8zS/64Yd2aRFwLN1kur06mqtqJBLi1AhblSDSSy6IFRWyciQCB42a3fN6EXn2BiKrqjdRZKoVtGhy5lXhnCXvs+RCQQMzSWunvtKAyksSZ3o/K2jz2HrKdBYVOlrAE046vYImzrCgTyqHdGUogbjSdpKouv9oBY1KRwektVynOZscnnqeeyjoyspI33ZEIVkXyVUvWNOGcitnPZkwftYIpKs11ec3zFsAlAsulVOvHVqLcNbfHRT02oOcmANbbrx+raIB1YBI2xgyC7pq7juytn/avpq0ZK2gVbXwUA/ZFIY1S0z62fa/TABGRJKyTIdxcJSdRIWquqRziEFLCQRwrpopTzqyxNXKSbT/IgmLFgWtqg7agOcusGCk5OCCCJg8N4iirDHRUwoAQmLFHEsyTJgdABIj2qfxbDzv55100/FMVtKAnWflGJru4rgdxfDEU/O/84ov/9yv+fsH8+tb26JxeRzHO4cT3YtduLY6OLdz6UH8yMvxfT+5esiNjgUTWjod39Ju4ltyGldZn6ZFLAZoIOlT5pSMqtGQj0FM1+UkKejiqWiK/zoLFab20kSpuD4KZE1Iktj0m6KV92NNUsEGc4kykVW7Ar2IKrxnB7IkslXfcws0IIbnBh3rkkhd2BFItPaP6KRbRRUwIzRoLjX8wIV4+WK4cJUvvdBffS+3exVbL+r2xg6eusjtCDcO0fbz7Wf0eZ51XXf18NWf/13f8QO/99iFCzfmR51btoFVKRKJUsga1taXeSS5rAmqBCV2lHh/1nU0g60UEEBhy7LEDPNfVVHoG1NHR1s8xIA4UiBXHOSBrIaVLchvLlHMMSQPCgwiC5gn7NUUqHnelIvUS4RJ3j0Lukwxr/0q5i6opo4qJw9NjWkwSKl901Ja06VrUPg9U9CpMCKPf0kCiSDrTVwUNADOevjeCnoNLTjDlKb2BO2nPV5tTafn3XQxNkoBC+HwUFxf1Fat+jV/Gjhl4Q10UwpmdihkTIVHlnOIUQAIU8G8hkeofeF8FVPQqNouAygMjci7rmculh3nMpMyH5T3zz4Gqjiqy7i3IsoEKqxyaagigUW9lSYSVKMDteyOXM8BLcgT91EBNNyoCHti2LeiXdv4xqy/i3knAFkbWWa/mB+5sdve3TrcP5i1W7N2cjg/asY8mfru6OjgsP9XP/6df/JT/tydxfG57UvxKM63ePvoRjfe4eOj450Hdtwqftun9r/5ep1i2iO2cEDch67O+YnIaJ9jRnhiGgdVFRl6qRUFDUGdE7k5Cy4hikTrCppZRSwXJ+EV2avUjKukNj/2nX7YANaYVSQ1arDCVuaUDcAmWtBIIM8kGoOygicNiaIPiAADjI4hHmOChFS4Dg8Qgz2cw7Egxj7GLmjDaEfAGHDozyOe3x4/8OG4/OD+I+d2/8RnHh3taPeGLfcgyfWj1a0Gt7/4M/75T//GO9/3vgtvv3t7C6yEKLAkjexJqKfGxEMTymHJmYlUqBQiFmwtauqPZXoTQFQJFlnhMjWsqsZvY3iSQJUckTpKFQdShlEHRx5gQExBi2qpY3CKFasBuyWcmChlqvVSZOAeCnpdEW++hgV+Ev7+x1HQeqJFVr7iH0dBo6SvZAxawO+Rgj7jsmcqaH/ya5I4DIlBxMammvigNhadUoXsDFOySTiL9QGy3XjtkqRUeFiUYG5C4seE2TopWUBSeFZVgTOeCZsFSIkngJDK2dJj5FLAdEdU90Qww0KhYjVmSSECuaFR41xtzlj6IIBgmCLlkEGSBLGszJRTVvZACxqQUuEeUwUJmw8gFDxYFFBh9lF71bpigKAmC8x66cLFVb+YH+zPRqNZ2x7cvXvx4vlm2j7z+PXzly/9zM98z2P/+3sdLa6f2905vPXs9vjK9gqHEmfd9f7cR++ufr//lk+g//L05AowwrJ3fNdx6HWsvrmDDh251rqbSxomU5cERVr0mkaaKO/t6y6eJgsod1hDeX94HKIiqKpQQdSBNlwFZHyWZoBXiawunz8qapScSIk5EQL3MIYqti5KROyEiGTfa0PROxmJb+Citl1AwPGuYxbfq1NAHBzPQ1x23XmBNuAJxmBWhnLstV/qeBGb3z/E5DcX8Zgv6OJz/Pgj/qpfXVj5o8V4ey8QLjzw1d/4SW/5rH/55LtuXdjb6/tDUWImVvVIdgpAIkoqMOgcRMSihlKkvn6a89vIkoZSRCUtWBMsm6ST/quqLTQCwCqUsrdUFIWuudYUUjUpttkRMNviUCMiRalOTCikrl1u44Qnj6wo6/s0ySEUJ53SLBPT+gNtnGq4aHknubPr+pGSS/AeHIPOL6eyCUuw8wAnkGURn3H+P1JTbxxc0ofrd62aQK3tcdKXiXZD1qGN4XoV2jg8y2mhScOLT/6FqlOtWdyqRBQtBEFQjQJVkiFV7tSrmJomstaXnMwjgDEkhyKl2WW8lFLWXV77jsiTRRjSnURVs1kaYs/MlR+X7sc5YSdMota4KDKpN6SbCUYhTbDgSUBshK3pDDGLU3JgaEMcSEAq1tGDWJmdMkDKpEzMzA7MIIrEkZ0cHh4E7afTSdP6o6ODCxfOTWbT33vHEx/4p9//5//Lzz72p99rtToc+R30fnt7G+Ml4uH2CLz1Ec3TP3n8FR/W/Nen+f5G58CTQB/dTCLBU4MxDjwabSRCpQKYElCaOXI4zYX5LvmP2fXKcDRR3slPE4sNEWGGMekn2ldNiTdQNgceRCnAnU/gU2jRTHIl5qHlzJgx9uws1SZqFzUqEblm4d18FFeT2LuoEbposBrzbOEn0QNYCkKIWPTT/Xj+OcRjUO8cteQQKPQUtfXNbNYvFY+d3z+/mlzQ7QMsf/w1/vnfunX1io6wg/Hx1mXciec/5M98/6s+i881OL7LznG6VTAREzlmx0QqSQhFWIFMNlN82bNKcFH5o0TUkLWgr75oFhWtGY9EpLlrVwo4C8oqcDookjKbBTYtxE8yrFy40p64rIj38LALCVJzwoTegBxx3ZfrnmdIN7N2zj8qX+I9OorCcESuogAy1xnk7vXlE8c9noqLWV5dO+08UXNxDhE7tgpj+8zJwF/RqkU9l2c49cHOvqGUlpCc6ATBpfo0qdC6CLUuVqcKwQA8ZdVgBkmsdhGzR0mVRJ0JdIojadmpG+eTqxhjjFFVyTF7B1kLrUgOioKZvVN2pZOFdUqypNTIUE5NFyNpcInunaxg3rEpX09AQ65htJ4b772Hd845do69lQRaDgfYQVmVxTU+aGjGzdH86NzFc751b3j7O/7mX/m07//p10wec4fhGfVosIflToj+IBzfblpM3h+/989uf93n0BNLXAXd7nu/21+k8RK0Cn4MHPfdMWYtu4NVwXOYqWL1Q4mIEg1svxZIGFqnEpFz7Jxza6JYb+QqMnzF/B0mdmDHOd5oCBXbBo+okn9irFxaTfJp9wYRjRIEC7VsPsfsAM9KHIFeVw06RkfoIzhQE3QSMOoldiuEvhGMI7x40BQ8WhCcQjvRRaAlmoAmRr9c6OG+XMThwXw3KCKWI3du/+D41V974cZiPNtdamxU5+PJ7Gjygo/91Ff/g09cRLBDLvvMilWERFvvG+fYwTER5Y5lCSjT8uHaEkov8vCV6UiGxfo4o9oiSxddAjk1CBtM5EEeVFStVnxG6YoYunlsbsO2ivNcRKSfd+cwXTRopErMsG6bnzw2gMr15803D7UUjv95HV3Gv9oCh4veY1uiE4e7pz6kBqT5jolyIALKjmCVBFX5EBExRMhSoFkAkBgzmaOmJ1USFowBUukZPYHgnAKiYvCfwoMacAnCF1WY0uBUsqnFmd1KVY36ZxDH3EMObZmYJBW5gpwCcp6mBTZTdopGKsSkOfrPzKKxlImj0u8C9ewYCCKRYcqJREeceRXAbJFrFRaITzFDQ8+NE4q9I/GaQje2GqNX8sx9JLDCMSAkSpAW7IDe6lyYiwloG+RSwkR17NBJ7LwTR7zqZt5JuDhu7zRj7eHH1N64vv/Xv+hlX/bqv4fDa+iDztqFbE38jGJEH240YWvM03//I/IDr+JuGbbhO48+rMYYiYOIBtVMOGeeCEsDDamzrVpmkfnACbIctkEARFF7+1haXQwwNJHfwUZ4WNGSAwwnnDkoyLi9wYhi9fFQRoydgxCNwkx1JU3v1eHoPMY3Ux40AAmWRw+X0pWEADUvRnOBmpK3ynK1dDt7HFetuuw7QzX1CBZYwNfgbgAE70IInl0fYzNue9KVxq0XvgDf8FrVMD8gN1q2IS73b+sDzX/66m972Tf++qMPNs/fDdSRbsVwgNHW+eO7wbeHFhAXQq8IMfEH+KA9RNmRcwKNfSBVz67nmCBepA1SIBHmFxrykKM45rfGnFOc3T6zLfpsFaV8BE1pT0uJHmjBAErCdVkgRTWnuVJ1zhVfM61rJuTepDHrMc2j6nUoFEQCsu38ROupF2t0m2r4LzSz8fnKZjzp4td3aC+8UVYpFb/aWOJjTsMA1jAi8+I2aEhxr+Ch5se0XVBJQax1R5i1+6yNlbwLAvBUZS4NT2I8Uhj+mO7A/pUB1HG5FNNuLsWOpboLy7orWxwZni8x5rshQtakWi2GGkwiIhHJIHB5EnBuIVQy7ylTiKSLY1hn99iAVbVwaGzkwUSJIGVFIBXAPFCojuGH3HjA6EYjoSBxVlFIQ5gxZf8q2xogTSE+TU0wWB0zkzVHUZAFRgSD/UQEGnPDGqnx6LuWGxAL63g6mUR59o5/6NxuPz98+7MH3/Ddr/qMv/Upyxt3xtg6utyMj0FjWgaaiEO8e3n70dWPfdnBL/3Sji6xA7/ykNEKGPUCEs0Gk/kUyWtTLbNDACypLi9yyqpZc8oz+zRxZFE7JqvSLWjdWmmynA59UMEKk0Bk+1oi/ITDwpOS6zqOsYVq9PK8pNIGRQHBCDwIfVK0BFISUiN4U0KEgHLbcya1VihZaAkZGbX4J/GARVoWW+gCA2hcI4IgjrRfijz1jPzgNx1+9ivPjRe9KvNqevG8HIX/82Wf/utve9trX/vMoxfPPc23t+ej+WgV7h61W9CeUv0cgUULzRwzkypUVDkXrTGzg+SkqQSKWt1WajRePHtKGXGakiSz2Iuq/eoyAFXH99R6C2gS9HcPNU2HKdBiGpZu1mQCg+r99fNy1fDl5GHJLW54ZHCu4SjH2gK2/M5ytvwi0mmXWE+Sw7qOfo8OZkDXmIqR1OcAQtRnro3oooSBjL5unN3WlRbSFrXyOURABQIDHzhtDsqUzHArL7CthmpvJXnH1TjWypeZIyMyAqnhKKrIApYyFtayYWucWq2UOkmiqoKEWAuOZkEtUZWU+V+NFw3jEqKEKDFKF6P9hBBDiJEz9p1ctsGvBJDrbjnt5A4ZyjNn0WVP0ZEKG81koT5VAOydc6SkKbObiCxIxAz2RA5wYE4/cOAuTqdbx6tlEDTB+RWmzez2/tHh4saLXrzz1BPXrj9/+C9/9NWf9oUfv394fTw7Wl6YboULdyFt5Akf3tam23tv/LPPHP34D26H50AI+5DpuJduFEk8p0Vd7A5bqFFgRrUtObNsmEAGEZptISABiULEKgs0z0+ezDMBaODUP6pqiYZb+mYqmQDSRkAAZNTT9AjNKuk1JVVEIVUH9mBvyerph3Osm4iUlX0CDNWKo8WUFBvkEqN1L0nQGpD2l0H6EiADZ2MQRFYqq8BKM4bOV8tffu25//az3WjcBA0c+znzvuj9933tN3/uSx71T905vp92DrzsyWxyCd1ytbkMk81IROopubCkIFqDHM1NrruNcEpGWjNyzRUlx4auEJEjTgh4avSTBrWYZVY9qJltOd2YDm9u/FTAFqhaX2mz5ES4CEDoTOijxkkKhuCyl5+MhuQcg5Mv/8c+jIlMVRP6cQ/A4d0/TpDwJUNEq2P46z0gkRG5EjFDZXUXPUKZpyIComgSS1PqSQ+ASUlSLxIAlBO6C/eQ7edCiRnLKbwOzauKa2vTP85ZMvV4Ebkg0eVPIi9UEij5nOhjSydVAGYGANuMB0ro1Na6xm0MAq4jJ/nBAfSkPhtSFhF2ICdoTBytNxaRqSdSGL1TynfOo69MoxjMfEkJ40IO5NhsOxXE1GQaao9jOQYM4uSuJ29jdCxzCs3WeGe6zXPp5iu0cLuj7a29p9/2tguXHv3h//BzD37A+cXBrXGzQ+MViLvjjiV6xxi9aOH+YPL1n7b878+PRwtMRh0xL3q/CsHDX5x0zy7aEQ0WtKUoicS4ZqHwMN6USXOwIdXW7tdExT5NRMRa2HdqoI4UFrJL39Vi6cK52oQx8k1FRAAaBaFVYe07JoFvj8GzZmVzTQz2hJQOL1bBTJWkpCNLFVQleXW2MyUMbePpCARH5nmKxpx0CCIKnfqG4koj0E49HEN1SXE8A/7hj/SPviQs+4nScnm0mh3vdov/8du/+rmf9i/m3e5WK3f6w2aEPoy9RokqUGWKkjLwQOQRRRDZhJnEIpzMK+kAuJzkKsnGtJRn4+Oq5FCV2JdxL2qiqG/NjA3l14VTB2qFkPOgAThBrNzZNYgjL9ty0XpON6ZYckn0UH6UdbrEtOtYtkICQIBEtZFLE2DI8prorU3vSW1bAwg1epAqlas0o9oUY5B1NXk3IQ5Y2hEySxQs7RNUJ3ycONvJY8hFXdPo5kpWd5mfNqkee7DSrEwIwXbOkhSZY6/M2IhoklEjVkJQJi/7vEB2gVGJUb39IKsJl5np82F6U8v2m+4nW9tlXMpz6ToTf77JbJsInMIJrPDPOMCGXaqO0qwDXpuWi5k/RGz0TqSWZqAaidQ557N2No9BImtkiEOECkMd1LG6yWR86dKF+Xx+9+5djZFUxqM2dKvXvfVt7/dn/syvPfGf7/uA5ub+Uw4HUa8dLWl1OPezzvd+5V4q/F8mX/y/97/xZLMTsTW7ebzqghovqN/B0f6iTUZYpZI02Y6Dhirc/AzK1j0N3erMV2JzIqp5sX5clQtVS10xW2hI0RsA7WFSlKwkycM1IDCipxhWjcy3MJ9Iz2nfN4ROOUErBqOvSX15SDMXyTIps2QDib4zP90wJoNfUHV4VhZj5nTspo49NAYNIXT9mGT1rOD7vizuLybjHekaPT/axh7m23/iQz/8n77ms2LY99yMZ0A/cjwiGmzMwSgGEmVd2vtTuZ+oErho5zKiqogxwkq9MnZnJ4wxRvMLqqCibqq4zcPyjooOureNyZX9WOzfanUP692ldNbquzqcBNX6HRSfbN4tWQ5i2pysjLvK2jrjGK5LyijVd2vnqX9wmq6/91HsKpNIB0op0/l4d1JcTmkHkHcYbIxdYqGBMggZ6hWyct+opKTiIKyweKAmuiJOJbdZmqkaOtPplFWtJz5VVAbFnB+JtWwUYgxyWT2zuU7BBLDgJDavUplp66NjjmzCQYzBJwqisKhG4VQwkOInQEqAJyOf15T+xiAHTcrXpJqVSElivRsbFCAkwkHS82t5KMfsnXPMjtiBHDlH7Mjbz1xWi/nR7my6M5kJ63hrLIh3n9//ypd/2Y/+4s/dZfWYTnXsx1epeXSLL7vtKd+5HM6/yB18X/ycT5y/XZqHz6sE3D7enrrRfIlFCFP04kYHgGxnTZDxZVWXmqTA9tpBVTHDEzkHHjgg0wOqFacpCRkDCQmpCKIhWuXDSD54mfX8Out5Kn8qE2egkQtYeBy2PShM5pgeYLqIeyHkymISyg5llfpTLgmIkAgJgiIooqasfkdwBEZ2yHNWfvbhNQJBEKJK6gpoClUp51Y5B0YXMsfIEUYPnz963fXRT30JFrPFZNUceQhh59xif/Yxn/EXv+Ef/8V3HNy+3O64iVK/vqWByNpv5iI4G2ZSMBQUFSEXvlrbA6FsJJXPowJSkwFDCZIyXJpIqXhNBarOw16gj0TiQX+Ensqb3rqPX2Xv19hjjnGsn0GU5DQtkBcq8r5C78bB6/p6U3GTZpFWybjwPTatd19HZ0vDnGATZq6/vqF/qNgo1a9UwqTl9+Ebxoi5boGzIqGoWjYbCA0xQfuSUHpU02gbLohmArN6CLySkxTqPfXQfHv1uUgBiSiERCkKTDWtSXlAB9oY34JBq2rjXeOd9651rmHXsPPee++HTuGw3Li8/RAJ4CxdCuwy3pz0sqYFYLtTihdWVwYUDCVVVqGE3jqGy7PonTaOvKPGsWfyBPtBy0S63TTHRwdu3Cypv3X79qd8/Ed84Ie85DWv+dI3/84vz+/emO7yimIUVXnK749le+r+4J/QF/1NvdM3D104Oj70qhhhtBJugW2PO5ADbR64hMXdemEXKWUa5CH9ibKvZog/VyTn9nTr8p4Qq6po2wKiqGBcrKuG+iAiSR3nVM2eV985CaMegu45vPOt/rl3MJ4HolqkKxkp2dkaHKZaHolsvYtoQZnTI6R3193Kgr0YrXKVZ+kUDUFjRIwAiOCc895pC9wK/pGWfvq/47deMRu/SPs73GzPVwejqxdxd/apf/sTXv5X3ucdNw6m0vl2iAklhpkstMy2Gbok6iSmWIsWQFmkzEyeq1R0zUQoquqIHLHLEDa5xOVogZbkaOZVRpRW5Um1VOvZ+mfjGCZU1kwx0/v3UMREVHRObU0nfafDyf9I8/+MoxCsrb35P3HCtaMeisE4GzyWtaucZUoTEbXgoqeopNmpJjp60Y1BbwBjHFPilHJlq0DRKHmFAitWS/RplMksbgCgjjRbZAPmO3hD+fd051VGCpELUJeKUlWBBKQpHHI2ATsFYoaKRhZTSjp9UB7CUsSCSvGVqmOq9/zixxXSKHIcCZZn5ol9aiDAlCYgGc4iCY1nBTOTd6oaVbw61cipIlEFasgGACM04MzNDUCVPIcUuoFLnczJEVHXxDZEna8eevSxtz71ZJD+z3/kn37r63/3jcfdOcbeBXzkX/q4L/qqV125+MDy8IlmzNK8uPnlr5p//7dNPTAC9oFd388DsT+UsN16HAbvZ5Be0MVt+OOc1qYaoyImhCC6hKCZdx81sYRptXrXjKZgZnjiryWo1RwEGG5A1ukmUbwayjfgRTY7WSpyTElsIixwz9udHo4FuIV/987m52+5x1j/8nb/6PuLOkbD1JB6WLi+1J6TlcmSwSUAEXUFQNQUY2QAlkSThATDTmI5vWpkzGnTsuUVlJ0R/CR0lIkkqs5GbrU6aLHjseRJ9w+/eesFn8WL342zVo4BOWq0Q3fn0z/+b//265aXL00XSw1R7H6jkkgSOZMBRQy2OVgIkBCDI0p8byJiwBnIgaKIhMxhQ9mf8NkKTi4l0vMGDDnXdZpdYnMECTTwZk/Rst3aWKmqr0qrFRUIBFBJe82ImELjeuusMsxEbGvQKOlTGgmhdB+3WbPNP01ekcNKDE+1eVU1gIiUKZFzqhrDHyniqWl2NU1g+qtCoZ74VAzaVoYMNyaW+COV7ZgFHUDihB6qafJAMUOciqn2PsaoEiFCRiqesA4GGnamTQJR6mGiwhAWdUJeySkE2pH2pA7UghpK8J+QCimRjoAR4AGGupzugIxwBUZgCBMcKXFk9KQ9kRI7QSPRC1rAM3xqnuTgRktHgYxUWyJFkeBVt13bEwWrZBUyK96othzgiUZKbY7eN0RjdkG1J42ESAjQ3lHvqGvYR42Oo2MXuA2WeqgUIyh4qNeY1AaTqsoqtuq8Oq/OkSdyiNCgFBApRJKoUSSqRg/1IC+AjgDHcF69C96rb4hHXiJFbXgObd0Uk8kRhTauVs1iu9sjovtf0r7l7e84WPa//rrf2r2sy+f5Iy6ce+HlBx/rz7/+x3/p27/xlXp43E63HL2o+e4/e+NHXh0IGM1wCAVwHDgAq7An8J34EQuOI3VgNAuKAqhKEOnV5dZccOyEKRKCIgpEHcgJcbD2ghnrJRZQVERFtEwe8/VM47NTZsdMYDXEw4hELJ1VE+VSnZ5ARMmuU6YAjuZpEOA4HC8wC2jhsDvqD6HPSRQv0QMNqAEcIDFZwVam2WsMEAv0REWv6ERZcrZ/gm5YQYIM+0NdYoaFJzQcvUYPODgHq6FhR+yIWqhLUcykyUWVsOqBDgxgtju+sxi/+h/wjZ/qpx+sq95NprT1wCpekt37vuf7X3FpjOeka2YLOJ41I/bjmZfoeukRm37EK6dLGFs6NSqkERThCCkJAUJEykYmGMja7oAtCGoleYHgnGcljeqUGuIW1EaMEqeRuqgUxVZKT9qrdKwr1hVJYJCilUQAa8CLp4Etx+z0FbACAmmk4ip5Zi+MyIjMQhzhIvlAvucGYAELOyEwqAF7c61805N2GkPqACYMaQAhiSyCaCRiSmkCPLNndlXqdPbStPwkYMdCOiwElRSGNa0qjKjs1Flxp4IE1vaBOVhHdq3Sw4iYOGjKWSpvEhGYO0rc/9n3ZQIJUuWhBzGSK+MMSUvcYC5hRGQsncIGR9S7DQ2AI2X9DusKeKrpX+9+NU6yYcZb4V/6U4VUDGaypvpyyksm8YHosKWUE5ZfWZkr98quLiJOhh6ydrDCK8WoImmszeFYu4GCvopAhERtexSoMbYQETPltggqaeeDEjnnmqap04lqQXHKFs9kZmZfwhJWzp3fZzOTATTjdnocmbl3iv3jaTuet257tOX90e7ezhvfuNy9fOXNb3/HlZds/dpv//Zst71B3dZNf8T+fan9zV/7t79/4xlenb/9mg/a/+3fHvdhZzLGat5F0JjRturhiuWgatNNBFV1JaRrN+hADlBRgwFyzMS8/JK2WHttG3CbqmpVbViLitmwNksJZBBB/rgqRFLVswEpeXoUJPAyjXNwh118yKXmq3YnX3R+9IL74UrhrVgoDGIgW/KosjVMKchZIoHMlj/MYCbHbr3Mz1LuQh+dg3OZ+MdkKIpGoSFSnW1/AgDPEVvYmiM+v7p7ofHPzvGa73Ph9XN3EV3LK/jzF/jgaPd9P+BfvPZlq1uB5OrELQ7Carxc3Y39ZIXZJYxkVjBNZCTaZqaOb1NumKmaJRzDsBORJ0rkSuYHZ96CU5FFyjWua9WM9twYsmArNze1tnBkNnza7ZLuhnMoDLEx5QBVYUPVQYoiAImka7awnBCzCog7E5TQ+gJIU3+v6Nw6VpNen415FMy9XM7+3chx0NKC9gTeu/5OnopcwMfI2qSAWZbVTKnoOW0UKb3x7Acr2FB6pBz6sq27jIjZQwXwGsDrYlAnTtWSTizG61sGd7iigjVRbVmkziEtThFx2WUrV7F3LFlwgNtSNF492DGXvGVvYTA1Ezx5EsOTcuq3bV8feCDd+kPlfbIhK1B2DCZiuzFr1GQ+A0PZ6BiYiZyCKfrpeOaJpV/cd/HcuG0h1K1ke2f8jieefZ/3/7D/+j9+dXrFHxy/YboNHvkLo70x3RnNwx/6vUvXZ3d+9FvxLX/h/E+/abIKO00DiX2v3EBU5ssuAvBQh0gaSdWlX4WtdRCAQj5G8BSRukekLhp+eF0LZb1y2IHYIlblJ2b27Q0ZpzrF4oQEr32w5Jagx0hUgG6MyWV96WPxscdWuJoDmoQcbLSJTBRBTKkLohjEwgTvk8atA5drheoDYk403EQdcSww+sbNE6GJ0gfAwS25OfJMOPz939bXfvtO+0Je3Vl2E5JnwoUX4BZ/6Cd+3Ld8/SfevHEdrtly/eQi2kXb7IgcSOhXpZ2YxTmM5NbDIYdS6nEtecrIBhCD2HJCq53SJkyrBUh56WWraKDmsMPMrAiN+XWa/UxwyhkeNKeqzGlCzzV58QK1INZZ6WU0EJnBYu5qTAl5RlC9OKmgy/tWaF60zYbaOSmMTBX2rWkwNz5Va17aGPr8fmKFyW+m/Lz1wMCwZ6QX6xulkio4DbTqkJ6icABrVUGUA2UlZece+0DZrmGYSzY2i8TUM5oGZR2Gpmw+F8lQVRhqJqRCeT9R67DDucdhGSzR4KFsBQ0swgKII2P7TEYSZb0gqiLijF0H7EENcUPcgL2SpWqlCpxU1cbWyzfmRa+qokEkJDXNlNsDJI/GGfOPMhF5y7XLc+cAhg6DxpbvxV7dIWTEfhZx8/ju4vjo/nZ3+9yFtz9x4yP/3Mf87K/+JO0ePXfr/x01iw/9wBeuDg/vm+9OJ8cLueO43e0ml77z3+H3/tvtq2jHI4SwOu5B8CMPwAMj12wKZnabkMEGMEcVJZBjg1bthx2Tc8RMTGdt2KpqiC6nQO6wbRc5kUoMtGReUqrAKD+D8G8shI5BDUuDle+9zq8c7l8I+4l83i5J1kbACFJKqhQy1VJG+ATZci8/JVJap6kxs3PGazB4EinX0FOMGqOW0wxDEdB0CB6Y8OxIMfJuF/zanw8/883Y/WBH15Z8haldUVzd3v6cr/y0v/p/v/TWLbc1wt2jeGGmB3d5d9o03GQxoWLS2m3FXJue7ff0fipUKW6cGmYOm9Phx1YdE+WWFwP6mc3nYuukJzphgZZ1rWrZWkM1LxEhU5kmxoWMyRpqQcNR8AH7UtJx+SKWnbWh0TbA6zUvLU2Q5d5I+pEkH6dnixHByVqah42b0/ozg36798EnPnZPev7T3BilgSzpLE+B3u1iR103Iigp0bW/vhtnMRlLUBEoh/9PPUhLAwi7f7MvNqtH340juYQJUALyJLGCVBypIzgGp+RFVjU+2CHVlKqnrvdVC8QnTZ2j7cVwSGhAlb3ORI5YPB+FRTPyrfOO6Pze3mwyfccfvuMvfuanft8v/tQxPb7sDrdnOqIrn/6XPnZvp/+9oze9/XBrevHS6Oh4trr5yHs1yzjajV4XK0BHI/KeYhcoomWg70sgzgI2OdmZEGM1ZSnpjrl2RRMGYfKyMd1lIgyOKEiCFQhZaUva+hO2mE9kyyKnX5Vf1/xLSmnLCmjDsYEDt13TRJDHGNhdjHWIvWhp6AkRzYZvejQkHz72EoPGWEoTySAOYqYMZ4iqFZpKemTUo5dZtioDP4+eKno4eLgeh3Sk50iPw3QBEsSf+Qa84d81u/+bHHteLZvLexgdh+OHv/lVX/Wn/qR7/BZd9O3zff/Q7sXjHg07G2q26CYpDEtXLRJVjg3Echg8a9ZsKOJgga5ZoxsHkNJYQcLDNqumk4fPVWt8wzZM7xNIlFWyCs69ZRNrd3XzlGaHirwYrSYAOwHWrjXceY1L0LCcTqZCr3/xFCO6nsGNY9il1sG9jc9Qhm6wvi5QvVOrCCI6S2WdmcpNZMuqyvxVBD1DUQ6PtIlHV5BmRpPzpJYBLR6HYnNzTh8AijdB5LJuEC4cpJWI2kVjxtZd7r4TVUMepXSGkvJLJDB4ToOKWCDPYl0qSW9Uuz1jeDIGNc417BIL3ToQj2LdpE0cpCi5kXWJjZDZFOqgHnoYj190/nIXw7Khi6Od2Wz2W0++/fM//7O//ge/af/Ou/wW2ub8tHkAq0sPP/bgX/3C/2P7pRcv+n719J0r8/2/d3U8u3wwHq3cck+9OVaOlOMKcQUQ6QoIoAgWogj7YSFEEhlgBDN+NUrWdMPQndxua9ndkM51aVxbFabBkTlgC3lh+jUZ4dAMDSYSDAKNA1EfaCXNAk2cACMAI7GwXvG8RDRG7YOQS7wcthIK64Cram3sK2ZQi4pqgAbVUNwBYwetf9JXYABZ3m0rDJodIEweXcDSL4mAzqGdjiK67/vMcO3xrVEDBxzHUXPlDmYY7373D33F/Vemt494Z7R1EG94XJivjqyxWVrqTJKGa9jsB5Vh+6Jo7a9Q9kwor0RLQzYSx43OzmVVbqj4zICR8jEsTjjgAJqgFQBCnMWKNJVExLyUpcgJkCKMSFGHQXZyFXFK1ShFH8Oy0jVtk8+2IZUFEz/l2NhNN84f6/AYBtnGupY76yiZJ1TCBkQ4UeOz9kTQE2qayafPMYBU0kwCqMt3R7Z9sXGzoa1An1qZNqWsrqqhJErpOOU+TnIGbvDbCtQrOQOqOM2qA2Li+E1JPJZpTYQVNR7qVFQFDGZmAUQCD/uqakIeyEiXMtmKUe0ykVfqiKFKKgxkOk1RRQvqHBg6jiCilWMhHgXqGnBUD/OgSTWaYg1ZKbGm/Hxv0T+JahaESx1biJSZSY1jQIjIwXsl5sAkMqG9OR142h1v6yL84dGNr/66f/g5f/eL96/9P9PLj6xo0XS+jROa4OZT/3kcl9dvheaL/uHozpWr8QDvu492+9rk8P4oIJao3VLbFsysEJo0iEFX0PUdHgmJUsryysYfL0i9D1Vr46t8ZXNGs9yk/5P/myVOTwcNIRVzWGWD5J5nw6nyiQCgFwTFqAELgmDFmORPUa7XMB4V7zh1UK0VKKVsvxqYSL/56lEoW5o0FM5sPD4VeGjNvEJqVj4axX7VCDDlXp0eRhq7ZtSv/sQLRl/w02iO78Z2Tx89nryRn789uXz1Df/px//CX/gXL77cPXM4abugs+hWbRCJpD1DkNITHXEs2VYk1mwwgETRiuEwyXyxNigOtNRI1RJOjVpEOs9WNAsgILW2cpuVyWvzhWT6rXlRfdK/XClrUcIkJttbKjZ2hiNVs6UU4hVEFBlR1CuYrAGeKoa6YlKp1M5AwlFQiFIUDkCgbdFLVe2nwLoeJXjAcKs0xeoVUQBJ9js5svK3zdKN8sinvm8MEKSJQgS5v1eNSq99uJywQnUAcCWv63CJnS6rdGaGK5UFpyMhG7vBxgcKyzNZ1W/1fvpKImQZkCZU1lbRJvX5yWwuCy4SYja0HXFIiFU2uwAhDSRGquyqngHpBhwT534bph+YlNEQe+KMpapqKnNq2DkDcIYY2JBhXSeQyPAgBd8Q086pKzfBwoPMzM4MNdkVncfl+ek2z8Ozq8Of+IWf+ZyX/63nFzd2L10NIYya89wsyW/NV3cuvvCDJ1df/OKf+CeXXX/pyhPxQ+PtnsH7OyJYzMJK2I/HnlgIzMKIElaUsy6lUn6qKilWqQoI4BwTaUSdYF+TDpd/NcMeyMZa8oTz8FT5MYO0nDxOClKtlWu5C4HAs4bbSQRHCE89TWYRXIzhhGiTc+x96om2rooBADFqlNSoJuMb7Nm13pW2lpT0r0QZkraMhCG/kCgSpR4EskrICGxP+gUancABS2n6nrapUT7Cjn/9uxY/8TKMH2gn99+YvnF2fGVy7gWrZw/f/yM+9du+/cPeegMPn38U2zH24vKiUY2CCGtH4LiOZaGygi3376RbU6ejuRTTsy35xJzS2krcOCqFsgbuGY8BskKMqiYAqYLRusWoolCtDbJQS0V2czbserUcv+Fy5dFOgTISFomNLBQ94aVv6LONHeneoEER2uFsZgjz5si7dBfrD3TCai4aN53fZ4OxCJbNFOehoUHFMBF51UBqydxeydJoCotKudeixFMlSPmrrjV4jaXp73CD3DgihcZISK1Re1GBOIa3Lwqp5fcwpTsx2npY6hYDWCJwSWs3YhAlRxTztUqTKtvlGrRBO0qGtgX4IztEMW0txWaxMnfPTa/iG9bQT1yDXuF8iHE1Dns9t4pjHxeePWgUWVWNPixVETA7gNMyn8XlUduQn7U3jxd7e+f5eDXu4tGWXN156Prb3jp7+Mp3/eJPvfR997rbT/fnXjJbrhajRYPGd7Pj1VGzu9t2b55/zWfwG246R86RmsPuoJAY4VsubVjrFypgy7lMT5asQ5XEhmpTn3MPFeRqdVyLZpKZaK4SAMQIbioxS6XwmpuhFI41Yx4xl8shqfmNBXCK+awKCqDWgyQGAeA8Qxl9gGPLrrPeCWbBqgg5lLyMbKQYH1J6KwlrhU5U6x+wZcKs8RQKNh1MsMFjkFRqSEDKcNLBcoc4E6ZpCMfhC7+cP+pL2vk7lpNt1qWGWS9PbHn5ms//+6/94acenrbXmiNaKLWx66fiVl3vHO+Bb88XkVvPRCIBUZh9hEoEOSchWHQ3iCil+ggR8aCYbVgWhUEPBKfJWyUMyQai0Ny4mQAlMXdECNPg0v6e9Zv9K2vTpMYdBsD6GWJdPxCRAJTEDmTXANXNZDcMR5zQMNkY55K6VytVR15EMq6Vas0U6swjxJpsKaGpLl13EGKItStM/epVVJWhLpPNlRoWm2VvBG0qa/l2Vt5U1fJY+MporQrqsPZcJzHy8glOvalKPF2NWoryLmZrtfT6NVRr48WpR1rq+XJDcps5FMbeQAAl7U9ErrBniQ5FmqIuqg/KUUmQGDNyLf8GnFL359YTEpDacUIiNIjEfEhK/zUwi4k1xccJoEGdRFj+Nk2DA9GyocDcRsw6ONWVh0/EGkN2rTmqBGlGrW/d/PDo3GSm85VG2bl4/uq53T9861vf533/t1/7rf/4Xi+6jNu32/G5yfGic6tRvysLRZjPdl7EN34fX/np/Jab7cRzQ3DkGkeeLAHHN7nWKiF8NayRYbxUIFKUi1oBukGMBj4LsNGt46RpVgaTiJiHVUs0NAhWSeXeiVjLYsAxdYRGOvkaSI0KJCnG7wD+qiaLWTU7w5Z6kcU4f0fXTp6eHzkxgpnYsbOyAU/kqLo6ZWxDIXXWQVl4g3beWEeU0XOigQJJFUgppO1+s3CTCf/Qq9s//KU7Ox/Udjfbpgnhxpa8GNh95bd+8QOPzv9gvrzoZuOJmx+DOHZ9bEc8X91lxmza1GZvUUy0Ht4gIrOaffIRqWR9MMgTJUVpg1o/Ba3N9fCwYqUoiFBBqu0yxuDaqk1ynml51hZd1hL1mydGb+3S1T2c6sGfmvGGOsdXS3uQYoOD1vDle3CAnHFkhwBA3ozP1nsn739YU+swdznuESTMGWKDd5DMVipDj6Sd40nP9LR3UHa/GrfK4QUrIbU+wZro3zL/MltZXpJAsgZuIFJ1OtQlpqGh1J+DKioDsw5irUqy+ZzSldgCg2sah3K/XM66Ne14649ltjyQ+HY4J9b6zDngCgaOof+hfR7Sd7Gb96vze+cmwm0n5/Z2DuLimTc9/bGf9nE/+IbX9leOlqvnMT0P3VtMLrWrlkfcLrf75lE891r/FZ+0fOLW+ELDY4IXddGaaCViCc78zorq0deEBQWNtcnKbf1MZ2sm2dhw3mthqhT38KbtjkxUJcPaDilq9B3JYmJShpCu5x3XsmMKNN9sekeTH5DUqwplT0BgtFWW/Si5MkMZ1v8PbOQhyZ0p2aoGtibRHK6EE89b3s+3aqucrRp7+DurUVdSckEG+ygqsMRiOt5dyuFq1R71+K6vae7+Ds8ekYO7s8kj2h0c9YEvv/d3/ugXklt2ihDbybQdjXXcjvt+ubXdHRyHLNE6kMClMJQa11dhblAVA5sKMF0OG2vNzQ2QwcYEESDTfJOoUCpsk0EpB9JAGhkBGjBoSV1HJ+qNpCQLbNI8VMcJVbtmB5yl1vNfqezlsQAiyAlYGNRC2cXvfcJ7HEPCJYaTl+zAsxJRy6Isrzf/mnMi1vIBtbIuU/+fxCGTk0PzatuM9VHVdDJrpQEdI6rvO9XuVt9OOFGuJbFbJyuVVy1wexby/ABpOHRQeczClPIwdchHT7ZMjglsRLeHQTEnlDW3ZGXnBhuEAYbk0JMWf2pIQWEi0lXjGJj0GAlFR11DzDyLzBI5Jh4SB0vZYyXnmdjTaDyOvfSHy8t75xX4w2vP/vUv+nuveu0/f2b5ZN/Lzuy+fXXLWTNyqzAm3MH8wmW841V4+WcuQtQ9XmkEBys2sU0zm0M6aJCN7ZNPM1ORsiZS+o4RTwAomePVUkmlS6cspDwcg+SUHZdSeUs6naNkWQ8SuHaT6zG5bKumVPEEZ5JTcpYfSYbxkeFHw+IxJzRPpCZfOifJmftmNx+BqBDZNMA3DbrKmCdm9tnXyCsPtW7nQQPF/KxhivGtQzTYioJmC89eH33XyxEWYfslmN+S3Ymbxfld/34f/unf9Z2f/M47++PxeUUXpYvLndb7PmJ3urtaRV736NO4DXhrBFIcwDqO1UeZMuMtHX6qHbdSCOmcLu9oGbGhshmXzjX23JR1vaTSRYXlJJPVz6+lz64LI5XEbfsp1uIfwU6Xv47KIC08HmkzAzxvsnhmZXK6Pr3HsTGY5X7qN+sjCyTlGtlEu3bSli0nxPolkmKPkGK9G6SR7IDKKcAZZvK7eaxt45VJu/HXkkVE2XHTTLJDROpICXH40eAS4KUY3BvTsGnrPHHPiQ/QlLy9Brnqk6qqGpGRE9s7LMjMBitRIkvSbD9mfiP25Dw5BpX6FU4li84zs0PjeTQahRAuXrwYpH/z409+03e84gte/Y/u3H32frk6de/f33FTH9zyeX/nhm8uXD8XVr/815t/9A+6vZ2JyGSJeChRlRnO+F5JnQc7gghSCVyBwtJgbjrkeRGybXqKUm+NQdesea/F8bc3KoM3Yw7KiBXySxXTaL6NclQ75ZoFUZ0xvSyXyXxbYrXBlsNT/lp2JmZwbiByChJhxrrbkgABAABJREFU5ZxExDy0GcxshZJVaokH2k/M/d11/fbWhxNA1d85t+mzO/F+RkFW/TYTQn8o53bD6/8AP/TKlgHX3tLjEfZms9Hd5/CX/vbnfckXfOTTN5/c2r4Mda5ZhF4nDbp+1Yz8QGhHtlJEEVVTCNpnUG44kGq463HCGQfRKX2RTKqNOMG47tjASYGTWjyoLpyzq5zlsNd20lk3c4+bBFCYgqvnYiIu6rs+8wbOWXTaH1uV4bR9ohzDmOSV9O6f1p/1B4ISQQEaWquAcnLxho/PVPdCtMlc/0CldnNi4/AJIUCVE86nZDGqMs0Ax6QCrPZJRBVqdHEBkjxUi3nkyhjNzpqd06p6PLExgULV4Ih0CaPctS3fpFyhEBWNRM76UaWqd1WAiRnqM1O4y8nNQjoWFea5R0cYR5oKg9y8wUQkxR+JobCeZYBTldloerR/dPXK/XfuHDx39/kf/qnv/TOf8FE3777l4vY25v72/PrO7Nh7L3jgcPvc9vxdV1/7JfFnf3k5G40PjjEaY76cjqgPSi7XyiPVPUphM9hU0KA0oEkvU86KAVItgih46I5RA512vnQ6yciC5nqWdBkhZVVAJXt6ZtcYC3GxNZMnrJXJg3InmzJZpx6TEpGQMhQEZbCm3bV8bqhWZxYJwx6DTMFHoNzTT/JeUKQy3QwBpMOlKVWN232KCpNBtVxZF+VBdO10WZ6JSA6FdzA6mi8xcpdid7w/2W3xiz+Nq5e7j39V272ObzcYzfcubR3c6L7yW/7uM/vv+ul/c/3RBy7fPrg+wfZqqSEetb4hsq6gqgpiJSWnQPIUkT3fCHUG3jRgorRVGG1JZm8bKEmHig+k1OY87OYmMBNJpqZR1ZTiZuhNrulNMS8kgszmtIIUkyzacJTs67LGCnBvDU5DMZ1ueHWMlAg4JOQZcFwF5ajaON/TDcINc74BU9xLC5ehTr+ejcVzubPiCNtuYtVKRFpAUyhBExF9cjZToV+iw9+4xsY7tQlWcuDrkgSj2LVmP0Sp4Iys+k6VCFZFkipTUjWV5BwjpgRDsxOwQp0vVebIHoDT8rDJnSmrykNd5iIYPESCaiQzwHPINAmlmePVcJtlYf29zXwQQgrbqq9HwD5pxPzetejjI1cfuHbtWjfin/rVX/zwP/9n+ji/OB3jYI7tSbO7ouZovq8Rs213d/XP/xJ+4nfcdG9Mq76JoV8etNMQ1CsoGCMQABtHEKXdbO3IzoV9Yt1EysKrYAutC5FV2FS2Sc2FVJu59pmBUyuxMKWa73TeCAhJbu+cqDGrpjtFFZ7qJJqYim2drJybDbIDOyR+RwgSHU8qMIfGVGZiJMRGECOADo+vyVEDbLuoDO6T91MbzeZtIM17vYuwFb8ht+wgIpibRbJySxwCo9iC+/lkPAVudvCT8Np/tXzDD+01j2KEZdN0y8a7Hmi/619+6wd98Lmnnrl+/txkvjhk5tEYRA0KnpB2CRNuZYsQiaYOOCm3FxaKt/JlzpQ7yb4rxSYKaMFqNzdLThSgKCZr+sm+Y738Sz6GzyEZl7Egm4RhWk9O9IbMniYP61+xn7XPeMoUvnnnSFVvWRMwhly3ewf3Tr/oOrlSzD+nPkW9zdTPsoFBFyWjZrbSKccpp0tZDonaLT2TZh23UQlWXpx6o/Vhp5aBhCVpN1szOSdPLY3D+pwMfSczKy9nhiNrTNXYLsou76rFrZOiItceFYCmKn1KaQBUMOg1/zDfsGF/lDs5OUqCsGrBhHHQkSB4mjcs4FGgdWiPHMjaAgDYmW4//Y4n93bP/8Kv/sr7fsSHRadEeswj2XtEl7Ptu97Nz/u9Fze33njwNe8f/9ubw8VbwH4EDkfsZ5MdmcO35BNFNrEjn+3m1iWE4YRkW6VwsaA1G0GWZ8EKC70nDySiHodhoxVh52rcwmgtYmHNPymUSjBrWfM/xr6Urp8UzdpdobhTyUxb21GSiWxWiAoh8Z0mylMIIDqYwLUiBgr/I5U8Fl0X17JA1GoMY2J1pJz6Un1OS1ZwPgOlTnBUNrYUi5tMVYUxdzxeTOeH2Mdyd7IIkW7Kzk+8YnX9rbe2Hx73vm2OZPxY8D1w7id/4e9fvIRnn2yu3ncu6AFzCvZtqK1if/jE3Do8AlEmC80WlUiiGq51U3kmrmYk98y0/V3NTiprtpCgFeWydmOcWwrgzGNzGyj1top362f960VlcQ5roZiDqqfnd7/n6ApKSAl5Y7Mznf35ulY22wmqlY7e1OkN5eEwly036PNKEdkBBZSLmGqmVzeu+mg8NI5Lxk9MqR0EJbSpWSgSyQWzQHvRxtYDUtt4I7tSaOrhme+vDKXLAcZShmRSmHZsc/ISTzQrwUMJzsKMZH1WDFZwPVW7fbEHfdDAFBKTDjVRR0JO5S5Hl9qEDrU6CjSqIGFm5xwRSQQrEzl1HSxGCnJM3nKzFV6dd7PVcj6aSQjBtdtN267k4MreC26/6e0v/pOP/fNf/5neYdZH9DO0U4zjSsR3vVv22LsoT/z8/nd82bl3XI97mW0LUCPFNTc8MpjULET7wHpKqkTkGQCRh4uachk9VCVEIhA3GmOtUovQBInOOSKVmOrxjDxKGKrkiCEU+0AEbh1I0YtqLkMjAhsvIByGirt6SZjOLUR6BUwOAezBnFE1JRKKUVwK2g6PmFoDRAfVaCFcB8oE/EWo0gaQWiwDnDo1aHYt0mcwxLuQ3QJmigxjkjMdIGahONZeiHIcRVJhJBEpKTsG0fBsqhKFkTcEJkFUcwpZYuPGi4AP/SB8+Q8sne8P/fb2cX/wPLquuXj4ut/673/2z37Xe08vro7nt93BqNvpeWncjXafvfQ9RBUzbjvIArEHMTsPagJ7UaF+CVmZkCuRaiSKjriCj6tJUQbEc4DGqF7JOydKnUZnjXmzXhelyByVRho0N5imzO7v4DoEM3CyJZxs2E7TuGlyXCCEKGir5q3lWwACKQBColRGzj6OllWAfDtpU0wuQl0OaR+y/B87c6noMbjOLLEhyrVORrQxRC63XI1mN5Nq1rU0YHtDrblWLkuBWYDTKS5QcCEbMh1ENIt+/hrnvmQFzSjevYVNEvigqcNVUu1S2aogziDB0Mey0CKnmFtaKvWUIDtx6bVuvqiP8kGJBo9Kiuk5S/EYqp5QYQ5I+YwpFclgs0AxUGw9ec8NO5fTa22zrsOVZS6tOMJXNncxPOGnPR27mbDfJbc1aeNi/7mHdh56/K2/96c+4WO+7z+9LjbHzs1X/sJidtS7Z1X7UX/badjfu4o3vEZf8bfxjuu4PDzpICgEDLkSZSJhr0rnJjOr2NldmmqBKjRGiTGZhyGUJ9roKwqYTyuaM2GHZNIMmBBlgRrSmquJsaqRKFa5pzLcqhGAkHEGG9tyttxsyGX9hBXDXMXmXODpxHBNzJTSg4bzDVOPkt2cRQHZLuYqeydLbCZ8tmS1NCxANm4qlkTz3gpDIVREQgxBQ1AJEarMlMZWRCSYMDPglcbSxhEO3vQE/u03xLg79c/qftfMLjW7D86vj//EB3zKj37jn/u929dxcXGVrjaT+ahxrfNF14DJOfItLykEqBOMhUZRXdSAsKCAfIe18JfKodMXlFiSaMFDIlctToYVakELV0Xsjbkf2lszgdM2gDyjSXbSaJ/QVvUNFxhDVUWLfN6r4u9sB/704+R9DqvrtBtD7mJCqFyWKpNkUMq1WsOmFjp5cPlzyXmxd0qCt9lKJ32K5DvW1DaZhtHG2gE+BZHEinnKzRkfZKFfSOOeIMLBjSqwEZDcx5qZpaTxbdIFWNU8VFU50xAbns5V00OigYxRNQHHHmgUPtnAGh0RHCdOUEZuHmitFmo+8UG28h2WabZ/j/vFUjt4F1WkD6R8fmf3LW9+0//92V/yrf/2n2D6xsXdvflyt9Xrk0XbN0JHj0t88O74yu6vf4G84qtcWJy7AhwiZZKcNZ8njkIPBlb2zvZGTTvK4PVT1la09pPCDKkaGKIWYy0CZifIDf0ke5oigqxYU5J4hYHUmC+yGV2qGSkVNKawPPti6RRYgzjntEKtCYUjK6ohstYnzJwY40/zXOv1YBsYTqw927ZitP1reJ1CF0Wb56VIlgpdL7asU1TrEYbtlnkIU8mOmQUkKmFO4eJsfiv++38/+pVXuslj6GnRS4znxtOI+dOf8Hlf8w1/54Pe+kznZ4ehs3UhifIgLwQidKxK0hDGipEoqUZI7xKE6HM1bxLakre74V8bRKsqYjnkVh8pFhlLu2ZGMp35YsXNJUsGQyANJ/AQzU0mSxnLcMVMlbOhE+1WHdhbhtW9AAlD/NNJyphUU3DmNx0RWYpOClIkvqaNjw0bBgVFv/Y3dXaak2r3pIq/h2pOH2hLkU+2y+07wcyQXKtaHtV6jkUowJJCBRACp1o/lPbddp6oUlzylJ6RsGNHCfoIBCK2obCEi7UdzM6TSHOoCkekjSQWDW6CYsiMF7ahJSJVIbWmTCiEhWVoOEUOUw40abqYOAUE4lzpy5tPCIBjqm/0qTjQeFvYc6Tc4JYIjpQZDFq1MuZdXXTTJu5szUJsnrz25Ld8+9d94t96+cHdN237KcUJds934Zh16eYNTbfnI/I/+WXhe//N9NFVCPALv3Rto3OUzKGYG7cSNBhvtSaH3YhziGpEiBRQEpEY1VsXeECCqsIxqWoMOa2naO78ayQlSibT2vZAGoO5ShAFebB3ItEhJd1C0hfSgMuGiGadnsEHrdq3EsF5Biz2kScLDkpKYTgnlXQ/sLUZKftBShmBcwn6yVYYjJU2CNjBmkGqKijb7+vWQ3p9Rqk3EYmmzuaqqjJkAxDnUnvnAGgIqoWNKx21DupJm2YbJAHHPAZ/xQ/r+3zs4uipkVupXFuuRk6mE3nyMz/6q3/+TddfcnV0fFdjjCqpPjBYO3rWmGBcZy5v0KQNnZghtca0Daa+eq56hhqiTiUaMqYprkcOnSS2CYfkBxvAEF2QXDWeoLDEwzdo22QCiigQCObnaG4PkpPW3enm6vp7acmraiLhGSYr0xvlm8xHzN8sM8tVyTUzW+E1gOTxm51+Bn6eWwgUmTPmJWYWytW7AAoGFU97KGSg5rTzl0ddx7YzGDcoxzIceeDW8swrkCV9MbERFk+/ajZHNMRz1x2BtNCoOuyde9iMp25KRm/OQ+YcygrPBGmaJzI19CruvMb0olRIlsNllEZS2rQDsn4nAoQtzZnZJVCEnXPs3Sr0iOHibGtGbrG//46nH/+uH//ej/+8z7hz9Hs759+H/AVsLVX7dskevDj3GPrl9DWf4H/ox/2DWB57L9inALeFdf04lMmsb85pfyDKZXsWaqCiIEuQcENghl+LgQ0UPATILpyytcWrPkulmGXtyNo5a1DjvKwMGcMjKvDB4ALvyXlGbqy1CWJkiElV6ypEkGDIzk5vczVkG3aZyxRgeR43bz+PZtHUa/aX4TMhJNEFkAqW8k8GTYYfq6AZWtKsq5yGJ8BhXEU/xmIf+J5/QMdvmW49osv9bvxejZ/S6qZsvfeP/+Y//dPv9+J33lhaj02rq0oFVkSeeBq5UVLCymPpVEgcdBw1UFJkXC0cE/jTnvserrd9kwbCChKjqXEKD3ilxoL2qQH16SfXYTGujWr1eu0Y/OYKYHFEueyjOiyLZrAxTjdpN++qnBxDbQutYyzD10/XqmtQ+8YjnzzPxso95VzV49TnSrc7FA0yCaFXiVmXUlpO5MtSsfVSjSqqzUE1QdjFL6s4ptK1N3rSlOPenFLpWQqizenm628SUQHrOS+nMjSmbQUAk2GQDPLKIGetgtJDR+EYOUbnHLMHICLGE8TM7F2dujCw9zFfml3WcDAaSR/c3WX8+f/0Ex/9aX/2uaODc7MX9Ie3jkfXu2YrLBdH/Qrt1fHhr+BffsydX3gjP9S1x6uRhNhs7SrG7gZXopZVZYFos1CUOIBqziGyKmizX4YoXLJxkqNOzKk6w9IskEmH06YrZnVqqswWkaiWE04O5FzegQmAKc0qxwzmTtQTVt+nNQ9MgAPSLYGGKGORatWUgCn5JDZ9FsSokwqEsvLnM/f3NKuxNCGACGLQNYgjRHshMSYwmhOjP2UC6GwVDAwYKfbA1hUjQnpIr5AqtA2YFkgOGoMo+oUuJhFLyJZsQ951Hd/99fPwFI3ej2/PR9SM9u6f3/qDN92++Rc/4eoFOscOyqqkIkEkkKgDGrCHY+Vo72bb2WuSHo8U3kvMpbLm9dbrwnSMUAqBFc8qbS5m/REXK86Av1JInEvPKzeu/rUoelgkZY3agqp9cZis3GcrqsTcba6az3dDT2wIQKWd6vfr69ZFBOn+BwC2/BTVO4T+Tn795PnLqU49vFV5FoUolJqPE58gG0pAQnqkEg2CFV2bvisGHUEATv0f7ROgzLanmlgzYH5z+g5DkydRhn3YbhQFChIaeFBRvltekNHOQUhztRmle6oWOetwt2RM0wkaswRndarEulDr/6YC+AHhGK5uz0FESvbEiVXbmfGe1+qk092982976qkrDz70U7/0Ew9/4EN3bz49a6eBZo1/jvVBXh5Sfzy/8H63n/+V86/4K/GJ/XMvBPa3sH1Ec3KHi6MWW0eglsp16xEwk7mSNmgCjtNfSQVqqQVZ/UnaVwpEYAm0le5Lg0dELiMWWrYCSa69As7SnbM5ZEJnqIXaIlRAVWJK/cGagY5yz/U7FpAkl+hEBtBFlWA8BKTRNCLnBa6AFKhx7aCEP6y/CQIZhA6Cc2lURND4VA1cEz2jnFoTnyQxG9dhguZyIqYtDPOzicj2AKSoZjI+8zQBQMbFqI8YK7d+3IWjcQBdnMX/8B/1xd/qPvWVbt4s4uzw+i996Vd/9W/+QkcOV5vmsDwLAyWRXzSQCxASakFKIIU49BIDaQN2msuyiJBau57SLpKIREDs2EgPydJyNQKNwWiAEKtqROJdTtS+9bSSAuoyiw6qWTCMk8yLzu8KoRRYFR1dvmI8O5KljBQgKosO6eKVbq1czPLO2QZrLRfpVglg4jDsWLa1FFWWz5+TG4hKBtAaPDA4kevPlQyaM+6kQI7J3By8DgDr4IbZ/CCrhCu0kZZABSKOqdKIhBJxIyXFkdAlImJwUmcx5hVl9+oASGJQGLAb5EKZcldCgFrC1nDoCSL58qU8LqSgCPIV7WG2JzL+CIpWewhVmOmTlxwTKVkzKkdKRMdRmdFk35xK4QwzMzdszS+UHZwj59yF1r39mZsv/ZAP+7F//6Nuuz28vb83PQ89wNHT++NzuxpXx5dXF3Z33/xqvOor4/MdHr3UH+6LHDX70G2KaLeOASzrJ0Qlc0ZmXdLsCmKQmScAWOOnQWQN6nVsqlNEQBBnUGklScm4Y5AGwzQIsPEmomgUcpo1bxQwIaIkvhLlPVkUETokwlS3QmTdaMo8in08onWA5Wytm0oxRlWQWPmcAsnHcQ7pzrI/IaKAsne1fJR1Q85xClCCnYODizHdr6UhihQFQXloYo6IppS7agWujx5E4FzuhJG3RpWhd5Pmncnyo32YYnqMHtRx44C7Bzde6K7+2I/fvPqCix/4+RP3uld+73f/+k93D22dn4z83aPnhTyxOjCxN3tYQ4Bi0RAi+ZBaC0ZGT9pZ92dSM1CISZg8sYMWI3rjUBCIlaJAWRLKm0YmI+1pAyAwNJZ9NNNJiwIQV9Za7bNSXj1W9kh5G60kYUNHr9Wd/JGKNnOQbhz31tGUL1nfqp4Yn6xYs+JOLyJ0SB8YlFIWiaLWTu49p9+MYxCRK1mfmvzUZexYUzEokfFBqhK8Ta8NfT6LZubl+rDPdAwPcpJS+DU1o0qdDpKPOyCkOUuhlPxlcRfPg9xXxnUfI7Ol+CgBntmklJwl5ybWDnsogc646SXGGE17emKoqIK5DaRBRFgdsQe1YCfo3YoUjpiZIwlEPagBczvt+957z6CmafrVsfeu8T64CRZ396YteDQPTJ6mfnlxS9/25v3P/Ct/7av+1avmo2c1xmkk9rPn+PDKcgZe9dhtppfif/in3Q9/7URHq63FaGFJvCoilNUhstYg2OvkbIJJeyUPpHIeERm6OiWDr9in2cwVgQQQwTEKHXM0WCDTKACAshB4pBaBSlcEiagIOAAAO4bjlEhKxA6SuPNF1ajlHUgkRK7cliK4qmCmqGqmCxNBCEERIWNdg+HyVzLeaLTgKQwkgKnh1GKRwUwiGiPa1osIVR63rY8gscgSESUiLVExgzpl+Uka9mEvT6xStsBEodE+T1CNIelc59jydkv5XO7tNHAs5DFOe2oftHEORvEMcOPBGmKkLYSv+PbRwy/98x/05/3j7Tu3x5cXckRHnRJ12wfdwZXdK3f7ufaHUExdu6+2r0Q1/wBMcMxuFZfR9jXrnEWI0QU4agRRIEqOIyHGyAIP9AwkQ82YfVKZZimdTju4locxj9JFYiEoid3DRNn8LWux5Mk2dF2SeiKvFFR6QAHHaMmZRS4iJaZl4TV/hq3ZkZIWSJ/FALlUcWxKnQHhxNkESrw5Q0mhGvmhqSKluhOKYI2aogDVqmitAx+l6F+SbiYfTR2j2PaFEmTdvTj1aYbD2+gPyINpBCKyjD4143HTNyzXMK2Hdeeldr6ZhhwVrb6V9pCs/YHUtcNRblFTXTHtNppdBhrg3ciSCSM1wz/JYhQUy4XKGXqJmlYnFBzNT80rNln4yX2KIKqBecvvYiJHLuYdVVVJY5ljlduj2YXDlZ+MxOm1qxf25gv/+jff/uKv/Ptf/E1f0d1860S2eMToRosxXemuHvtD0RduTUR/6m/IT/0sb11a6HOTo22ho2FIs4EIZNOYCDHbaAYfMVBNASqnfPPIjgWRFmxWM1VufkdKGoMgQlmj5MRnG2RmUmYFGCJRhcsuYrwQxJrLjESVNeTE5+IYaoXc2Q0gsamoJkdXhyfa8JCg6bGtp4iBaIWQ1p7Coo3OwbmkJrSsEzuBlufNpYacsCHj62SkvO/slNSu9GAEWQuaQhBoTQKydTjgsJW9ocVAK71czENNAEhxF0RgOZ93Z/zqrz366L959dDdmbj3O9p92t8eu51e5x/x8e/95t995u3Xr235pt09f3z7No22uD+0WbK92lLFItR7T6Co4AwZUuqpoSitVZDFI0EQyW21+7JMQ6oI4WrqpdKs3ZDGIca0AWBlbVC2aSJiUlGQICISbeocM4bPsjfLqXP+pZjFV4w5GE/FepVjDUHYr8SJ3qKQmBNQ7NfNi2azdfOoeKXLF+MJe/6P1M4AvGnnwTuzKyqx5wRTqQ6l5bbmbLZKQ5pkAiQf9KRirY9aR6sOdrKtT03EQxk41+oUGxz8lExyR2xob5l+W6sFA7ETcErkomhcSSXOrsl4b9SqDJwQSNRBmNiB+5SWw5ZRw6wMZnZBIjM7YquQZGbvnKr6sIdWeWcufX9l74H+IDz+zLOv/v7v+qTP/nTceWv027Q95X6C8ZzuTPv2aLZ95RhH8+/8v/yv/Ebz4NSvntO7E+wcWsPEtJaHyc7wsT0YZbFP7knOeEDmYkJFFGC7YNqZjJYkZdqZaZfT4dbny+whUoKhHJrXsiSKmYY1iAVuzHZOBrtLRpZZnTFvJ5SrnzXFJwdsakg+0yT2VKHqJ24smebgxHqlhd6LE14ukoi0MvQ0OM5JSjkxZGq+YhYY9X74GA1hwCRodmOpFNO+xXWSbTIIoFqv7FKYAKBSZOmqNjsmRRZ2BhBjqhIHd3RN4o9820es8M13/Aeej+PJgu48Is3Bl3/t54Y7zf/xFz53ey/ud3d3p/cf9dc8vK0KMCNCUjq2uKzmItQnJSi1dVi2hgJBpHcrZaQ5yVUrKmok09Q+HbU8GXIsZH2jTQYsURZaIuuUELX8NZ0gH/dO/y9Q3vCOddPEEG6irL2kDknlHYKIOMFdKqaRMsHyKcmV9sXBIUy242AhnX2rtWpOLsIZn05pKIMUGZYKa6Q45GOUm9DMs4FqrAHk5iNpDiiXUHNWELp+x+Wk9RzXpnoZvuQ15SJG5B+TY6sUo4qbXy15wBp+I8X1ysYVcw9cMAk0QJQ45uQ5R+yNuym1MlMiK4IossHWxACAIzhnnyHPzlIp2wZxtRgJnds6d+Pm/hPP3/zRn/k3n/xXP42evR4ml+P2QbM4v9Dx/ngy2nqStl+k+2+Zff2HNr/xG3R1xsfzuJjFCwFhUxSLpVm9NWiNJMyKKoOYrMm0uXQnt/8kkZasZiNMqSMVAM3Wr6b8udQCIGvnRPEpZiixWgd44spKKgwdzKVq17RY3fq6zKTxMXFVFJuMz+qGs9yoqsJ5gGNi2EomoBSaGCQMJwSJUUTSCHJO1hsULvJtSMrlMCHOhYMpX+OUDMLEOgKR7O+LqFTjpBqjDC0rZajR1JS1AoilPZD969X8j6jZolcFRIlIpL8xirstPuOR2Yfz6veOr/GhHM/f9dGf8qIXnPvAB//Uldd8/V9943Nyf5wu2sMRRo6T/Vj6ZKob4lTlyFQ2ecDzUOu6xJjhNWTQ2hhKahFYj0uinS6FOFZKlE8r2Wc6lQ0j8UoDZKlftYdVzk+n/5ziKaZauFTLkxnCUWWOrPv9OZN6qK4+deWsHxtjNdQ5mwFlN59Te1K19AntfI+j9t/XjjKFkqcH675M/S0UNVr12klWiWLjk/YYmgy+VO6K/N0yXuVO0tixcmFhtk1EompuMWgJZHm117t6OcOws1E9R+lyKR9JgoiQRIVlKJ0SYUhDQUalNgh3Ws/tam/kzrnprev7zblLP/0bv/Zhn/Qx+0fX7m7NvMPW/IUyeTby8dZStH2Rv/bz+h2fePt1T7Z7k3YlIbLfXYa7fTc23l412nKtuOdT8n0FeOlpUpT3c1rbGAfjG6k8MBVGAgQw2K99siwnJYSAEHKkhMAOzpPzHGMUgFwi/0VuEQBNhVi5lgYWbSpATV2frQqJxhWQlVfBR9ZHXlPxurnYUYK1DbPVADJgfWj+YhFado5EK+VY1cKkQp6NSzFpaiU7WASSA4NJojaWWd66qrsdfq1UYgZMcn3loEajIEoyUXKpOpuOVnDjznXdXNzufcc/8AGX/ux7PYwxPurjXvJVX/rF9MjW7O7Wx//dT/6yT37pGw+OHhn7FYJ9PS3BsqBYnTX9GagImDg1li8LsB7wysTfACiiptphtcwLkAifsl7MREttOqoBSqV6GVtI6kKUiPxAHPluoAD5KgbHCNiMMB60mySNURbQWpoH1S9K7yTKLOEnh+XkUT922hKKIjUJL3ZL1c8FZxvOw9na/CpnkCUVae3Ny3hakpwDBRp2G1sVef/ZVO4m3w2G569nqADfqIxlAIMFuL6fD1ZYZfKTAs7bJ1y2JVPrRs9mO7jcolHVOrmnsROkFmTW/9glHFkN4sjgiQZmQpJpIRCkAbfsIoSIvffSS+sbQJqmkRi4CVf3Lj7+9icffZ+X/sx/+Y+8O7q9/+Ss0dF4fBw9mok/9iO+vRo9OnrqPy5f+Ynjfdy5fGH3cMFhDgd4FyeRboLGaTBUB2iyhKpQsNTUtQSsyZmstDGAwTczJESzF07RRjgpfLIPmKVseElmBFWAiAdYjdeo9LtV9B4GH0hGjdkqpnIasqLik+vL/VT2v6qFK1GpbDM21Oc+cjDzLFWleO9DH0TgPJx3xfqSnCBhWndoiJyXGFMOIRK4uN8WVKKUTC+EnPc7iKT9W2JHIMMykqWvAcORoXNVOJczULMwF/lfO3t2dHREIkNtm0YIlJnnMc5oFqOAFm4f+PQveetH/4l2cfDoIy8lt7yzmu70hzS69Ukf8oVvfiJevl+Pj5wI+hCDVNAEUyNxBeqUVdWRslpWB61YjZkzSAxQAB7k1JA2q84lHR49xcSGfAWmQCoKb6XeVSGDIyVF4CRCFi8NibiLAtQpvJJCA0CEBuxAq8pHV9Wcwp94qE8eRFQixzbIadfJMbkhA7jaWk9uABYDkyEImiGOeu+tQhH2pKedh5A2hDX7uoahy7zc4xiq+8phVjNVnmByVWv8QZEcN2uBo7BK0wKAZA69YSCkGvH0ZknEorUhyxZY+vZGtX6Nrmgmkq4HpVR1o9qgBBqo4qE245TQkHoSDyFra1ecckecCPuQNsJsMlMOuANa8+E55qZp7r966fVvefzD/twn/9xv/Wpwzx0fvmV3PHZ6n857IucQRxpX4b1Gb/zewy/5xPEC2L3/XHcnjuZoIMBdie4QPNmc8vrXwQwpVgalsS4tS9Z0mpWK2LgVKpESHbNPmr3BaRmkpxqwCGHv2blcz582wiiRrQMSazJbSSn7ONbKJMvZCSd0/fdcaGojnNywjdy65KMwMQMqjuAZDlAR6UWDInLBIgoiYolnwzWJBql2nO2BMgLFaIJzAxpDBOfgPZFjE3VY/NixmuTn85QddLAxylvZSmXO3yo8NpxiJzA+fKJ06xY7FUGD6MRBV9Ie3Y/V63/wIWke+4APpvE40sNb55ybbR/utz/2M99y5QF96loP7+AdecfM5AaG2JTdQDmZVYnUvLXidqzNi5Gkp5h84eExag5Ln6FhwNVIcoTJMC8wkbPgHHIRSrnQ2kJGUqkW5rBWkvkOhxu7p0FdIRPDMZAFIZfbCIw9dwA36jOLiEAtcyOqRJWQb+YMycXGfZZ3ShFN5T8piqBhjePozKfKAzSggcXvMFO8KKl8c0P1Xym73LB2i33Np/BS5Qfg/IGiZbJhjtMmJqiG/GZN9V2NGqH0LitMsutjWVS5qkKVVTzIQ52Vn2WWMjOhU1FTIlrKmpCKmhiY+ayq2znXNM0b/sftz3nZ533vv/+OA307ic6ah51OhQ72p+em/fZ4/7zOZPS6L3/uH75se3sbHjJ/DkvEHrdnXka01wFuvAqlN1cyQvPCHuZC67sh2kh7SgbuQAdcjwJKDfuaV55spTQ4yFSEXOJrIpZ9DIAcmxxwzi2r9GgORRSGN1brd1Dd3lDVYvOclLGljmSxFlnTzmks0v1YbBYgQtSwQlgqupjLEQGAmdg559i5gaSphCgNrc4vkJyIvPHTiYEjU9KWr0mFbsI2qgH9R7UWTOZqsCNPDEXOqjnlUkAd1BmsZJib1nvMTOCed/u0Gs26reMdvX7H/+w3QT4UfOXY3ZUwm7t2Zzbde/Ti13/rF0SakmNy1nGxMsJiIILL+68rBzf1UKPSWbVNlk4iytU8Eg0ZaQn8S2myLhc3oG6nmz65cRXYfBnTZ2oVHQr1gg4g1AA5rf8MCZQpo1yRiFiy1GeJKxN18tAaByCyoTtFH68P1FlvaonhDVQxuqGRi6Y+8/yeHRf0lgDAKRxoxbDKeiTLPNuzKZdJU0kwkQmYV6gicsJ3iAhChSOf8vMrUm92Qx7qViym8EJJ+MuPat8mKd5Alb5T8hCyetLMZ81who1ZhbpaDxRmv4reeyFJSXgaWdF4XmjcEnQtd+Dpinvnlk2cdr1neHaJPo3Js2uUnCDyeDSJq+V8qz3vBY1fUtM+9czB33nFP/7Sr/jCo8PXbW1PDt17b9MdzM/t7zyz+9w4XnnhXey77/mCvZ/7t9hpe08NVjGLBDa2pbzzlaGw/33DiGpJEY4ATvnLFEmso4dLYAiQ0i7K1xOrJygR3gYVgXMpiVjr3H9JedPKCVyOS2kcQzSKcsPErCFSVLQpI43Iks017WvkCkUGFfudUvKcSCpEZPKWZSwkZpSZL22J3hrV8jCY00RrrlZPmalk8HwKXAJOtqwUI90PzL4WgzuMviMCKUdbBCQ57JGRFOaU1iuxCC+LBEcE5tTfSVRVRZJeYPZR+nyfUOShZkgAp4x2APkp4lCgWPL004bEdWragJXyinsRHrEDQbEgkSsXZh/2AfO/8R+nd//r/rlLs4X4rlea98v9n3/tt3/ey375fS+Mrocpdasoy6hb49bT4s5y7GOgaFFoEguZE7GqgKnLhMgUI6k2TMdQJrJ6HBEVaLAUNk4GtTfIwmwmTq8BkLJZ30oQJeEIU9yW4ExsucMeleE59DCEI5dDLInGKfl1yqrWebYoQTM1JOesA2BHnohUKKKr1F1JjQVcWhoOROQst5jhAqJafCafP0I5JxVqwZRT1pnWmTmqikSkl8SsVt965r5gd5bsrML3JAYZkWpJnMsxTiIlkZgzkkEgzZXfGZfA4BZp+r3ki1hl0Vm3Y7XRMUZkQIoGl3BtP6oV1gbfil3ChjwVWw+bEinBgdUolpQsFslWxc6qiCKqEHaOlKExRm2ZnKqL6kkcOUckQENgIsfklEtMI4pCQbRaLdnxWHThmxY0vrN/9PIv/ryXv+LvHh3+zri5DIFTnatOt3u/fwGX7ot48sLXfgJe90Z59Go8viG+6Y/INYNrkqdWNXVsASodXXa58lrJCrjz52ioZ0FSuKe5ZiXCTmCG8kCeaZqFQcSp0tqIwqgwClnVgyQxkgIlZanN3ipiMAHNncGKBCejogCzpumEfHY7TejNeKyxkbyQ81MAMK8HqrlxgURSa2IEVZTqLyIwJ6pVpDik2MO6ko1oCjHHDK0Ja9L0EgEIqWlRlFVAifAMVqajOVZjmpVMC9dh3VxXJ7Dc+Szd6+Dh8HyVwDuhFsoiCvbNBO7OrZuH//k/3/fIVy//3Dfs7r9p7hZ+mynstrz4tL/019/6+8df9y9+6yMvuz9EP25mxwcH3VG7tTNZdXMWYmqVSRFFohXNE+d0bbufJHYMDSULqwgkl8iq5sRNTTJnXbJqsdOc3Fnm1gbCnpZq83FY/WeCs6rFkhzuh1JNo3mECqhoSHx4p51n8w4LEIFYWaplIjZPMUzWqWc/7ZN/7IMTwFQStlOlkKJOOq4wzTNuJH9ACYOQiZR6r+pf+4CZzgWYppzsVTRyeb+6yPo1k+nMNS+zIU4uwy+UGVsaJS9oI/LiNUIxYmaCY+VGHCtTVBfVqTiSkUaCOk4GUApGK4ml5WnXuHHLY5WVYjkezeaL1Z/+yA9xd387dhNpH+qaZhrjZEw39anR7n3Hh//VveyD8cY34tKuXL8eiUaydNzk4dVN9ypDKGUc8iipspbEL4UqDanEqeUtZSVudhJt/oDENIVyrVsTfkVIPjABWoaRCXW2oklIRmMtFznn6yFTs6SrF+2sSJm/prgBCE7Q3SBpPlPYxIkjw/LS7GymHBLpP2kBCpRAOdkHAomwnooMFokSe5Vg48zMzsF7sHPsiR2TcR8xJdDGpQ56mvMIrbotIU7O8lhA5n+wwjvDDuxpCjpS5Le8yBq53qiGz5Cp5vx+bpQBtOQnLhA6AUIPF89Nx+dF9N992+gPf0W2Xuhk0QOrVQfXYHTxy77mb33KRzzyuhs3H+J2QWHSYDzrDo/FPCKm6Cg6Epd2UFUaVmtavcnQWUNsrJhQz0Qu1+nV8iJVKtBDfaxlW93jcFkXaS7D2/ieAEQDrpvGzxJBM6Sw8VMN/ibAcMKssXVIxXjafOA1CPk9Zmsql7H/bT2UfEC2jBaDPM24iaoB4nkNHYZxbytyv/k4LGnK63otK3/zKH9I8facvCIpHLLWwsM+ltfIQFeoWJtlHbZaBsDQvI5UNESkW2UIk3qyQmgFxM5pKS+e2TkHcICS9dlGFAkuWpKYahTL/rEMaHIM50m59QBJ07RREbVvxsSe3PS9hHtp786F0Byvjncu8vv4Z7+fvuqj5kd3dW+KzmO0NZKAY8ALhvzYaCKlaom70XKvzLO0TNrSzgpuXbqzwasKJSECXGZxy1hnEl1Kqi0CmjntMiyrUCXRAa/N6YgkKqQgqbR81twmA3nFJkE28Nklfx9Z4YikYKBljSfMgTXRZGV/SRFtoZNHykfjVGcMx+m17WfewTFz6ivoGobk2u/MqGnPZfp9QFpN0TprwlACC+ZgZYFygEfm6ks2dW7eXc4jqU2opLAbamsmJx0SWzsbEFNpvIK1vTOvo3XVnC4CxKDSC4B2TALEo4i+a6Pi2urwn30m+Fq78xLd59F2swhb80jt1v0/8D0ve/Fjk3ceHD8kOwcOYIz8yDWOvVNCRIzQyCAGe4ecvZo6xSZbjaway26jUM0VYwI577U0aik3XJa8pPRjBliIE1dlVmp6+jGI9nBOqaiBygCX/S9z5BvORrkWDfc+lE5edcMuTo+8vrnYiauUnlovD1Grta+ceGftr9Xj1OdiYG0D0PVUrfqv9zai//+c/Xm8LVtWFoh+Y4w5I2KttZuzzz23v3kzk2wxExIEaaSqQFKEovDRFeUPO0rLx7NK7EDUp+XTUsSnWFooSqOWFIINPBWBsiGxA1QSkM4Esm/vvXmb0+69VxMRc47x/hhzxoq1z7mJP+O38ubZe68VK2LGnGOO8Y1vfGPSCC0y0Pcn6GY/sc1ZBJZMXx4RwdX8wn3H3OOu/ygdESuxZJ+N8fQYM4QL0RiV0jSGYlkSlz4DxrWnI4gAqW6tCDEtctqqbYWXjMW2v71Y4uz6Y+tmQcvTjiCWMO7kuMNP/uM7f+h/6p7Jx9fOaLcB3Qp8SWvotaNxl+rufPVeUMG4qwdNVrBIg3q20KTc+OGbD8aOeL6hllMVA1qrf6g2zTMrmT0CavdmA9xnPNi255/3LzUqwGvl0BoVzoOjvdUmsRFbUeXkvXny9ixTCdv0AJhnd0jTZ735ojEzgsyd0n1gYRYbSCh7RikGSWbJdBI5NfOWxOaJxAp2TwKijud7UxC1A2Z66QVWrfP0QHWmo439aOzDoytT+2P4NwFEo6EHI7JwJmDU1Bs1K3vmFr7r/0kWpDndDAZpl9ceGndj9+Sb/q+/8XtCd+1iuPlYWG6CRNopQjZWYkNwenCmkBHIlfWJ5gHpA0sqPOae//5X5IrhcL/B4Xj8Zx5u1alUf9Rvt30IZoc9FnyGWMmt3HdMRVmzX5llepCx8dNe4XLIlXfSf6nvfOW79qACBOBkOjWXnSaNpywmIl25gNLGmOZzy6buSPfdF3uZFIBqnScbTUBpZ1sHt5Z60Zz2Z1MceGjf53NCikC6J5PKCsieB6vhnKcjtLQMdxCN2ADNlpO/iEiZSFiYLTBI2BgcVcQVbgXi/WVEIQqmCLYQuN9ZjF3TBLXx9Pi4wcXSru/OY9c2kEcznn/h33z12fkNevrVePElJNkBwxFs0fGzl/H66TSWszVLU1M+Yk/q7Z3fvYMDgK2okKDE3fM1n72y8JDCQbVujAUsRZ0P855+1bpUT4fc87U6F/y63JzZLFTf0ximP7ltcjvLcMUkVZtoFmUxCSQU1dP5pVohFJWvp0mnwi/TcYRZ2kctw3JFIcvW5S9Pw03azaiXvZ9mteCsLG1GzmXHmfLYmmeKb15pwj6MByRCmhYYSqRthr0HMt/JZh735MNNPrXNW+ISwEwhNkTDehhGk4bRtqFrEvenN87S/+9f4gf+uKxWOZ006ZaN3Bwd377Xv+5Xf/F3fNMXvPciLyKd5NOeeht9LJ3bEWCsGTnXbGcZCduL25hNlcO+SBkkRnYo+14fVr2vetXABEHWvay4gJMv9cDjAJR3+vBVa1qNwL4Wdc/zchy6gChWrY1i77Tdd+wt+9VdE3vr/EA/+oE/Xw0EHvSblzuVVU8XAFvVOJ/+PHU7v/9Q+xgbBU8l/YSDt11R3/edsLQvmZFG79fpr+5XzQce/rVsNfA2edOwekcNIgNreZUHPEUwYPM+30QOWIKUPH2VVZSYmSFRIxAySyb2FkEMYtMACzCjHMOS0JmNpmMMy0aWan3sj3X9kfaMLs8zBmK01/p+WN3MFx8AP5SOskaWi2OTXX4YfH5vvudPj9A9+gdPXaZ5j2JDVX8nIiKr9RpWRuyqQk0ZAt63wzHX0i2i0P5nguz3NiLi0st1MuW1bhBV8m1/agKuSldOLV/NZutqHlTW7657VeFuu+K+O7jlPhyH8Sg0q+UMTVOFuar6p0qHE1KSaiGsFnHvgYUi5F/TmAX2cC+76M1r8T/ImMltONfGoAQUJ2BS3Cea2Z5J5GAfkE/xwR4erGO2f6ATgOJm2l+9ZojxMgYGwVR1e68fN8M4pv7u3WZ1hH/y1/Xtf/+4C4k7Q74Yx+tPfMJ2e/utX/aVf/brPus/vTA+0dyT7igSt8aROBIHQiBEQgQzxJeC+yMg7yyYptYHXkMgFeud1uAVk2eHq7iQkQwEu2rProTqh8fV6VEwJ7q/+TiB3POfmVeu/oEdBDqze5kfNOVsHmRG788E+oPznffqdf+KoMrLH/d/1F3JvTvsh18iz5JUqFUpNWDYd3qePv5As30w8+4zFNOATuZpajpFevB4Jjzk/k4rTN55rV5n/S7KmVXJlOHlrRBCYKIqYwggiIQQvCaF1SwrEjgbjIVEjCh5x9m9Yp/TeYUJNI4p9DscHbfDeLm5SKcnjxytYt8+Q81jOfVn3QmSGqzddE0gdMe6uhPWWCZFd8H9qQyyaSf5yf2rVv5OuHP1aspffbQn2ZOKy9vh1Jpkl4sxm5mJMtowszx16a6/LKLRXEMZv1sRX821/sCIzO0aCx84p3TgsU/KGhN24TzmfUFNLRfWPLGXyQH0UpDCrPCy4gIm5EmwMUOTZw5JRHxcJge5+vvOwqErkcSEuV9pYuu/VmdYV12q4q3TpMJU+r+YqmbkbNl79qFGD9mZf2Vgq+eA6UHYXuuuoh2F372PRCczXSZ2h9ES0qCK2EiMgYDY8CKDuNktN0icv/UPjO/80XT0pmG43V17Ynv+3OLsRq/D7/xffs9XfeGjP3s7n5m1QRrhSBo0RbVI1Ap3QVC030rqmeezpV6qL1LPkhzG0mURO4Hqqls5pxvQbIL6THrwUfzi/UmozOPJLE7zHxW0rNIXVN9M7oDuXwf7H09nxhVL9aAk4fTLuan8FY+D0fnPO/ZQEhEZqOHSrpGZFZYmwQFG9DoiBQEmlGCDYSkx52yq5FXURN7Qr7jl2F9NNbLe/ETJO8ayeTFPY8HZpC4J4bLUUOupqO6g6AAQmFRVYAaYUDYyAkGDERMGAquJURRxHVuoCdFU+o3iQpWrSlqkQZn2Wy6pjcEYIhAGsZonFYnMmEiNCcSiBCJpLTTSrCkfk0TuB6bV8lqguybb7/2/f+yR1z1y73LsZNmC1tBV2wx/8k3NB25i0VjKquratAU64grnzVAdp7VL2FPqJ805zSg6xcRQ0pzNFfeZtHfsn1CrSz1onao2qOpIsOdygyHvrfa+NTAmBMN9+eIsaN5XxkzOtpmB4SaJ1V1s3+smXZ79zCsAhbLlrAp2EWoUMlxSi14VnQEizZoUIiwtW0pw4rBBk4t3E7WUR0UGe8VamWxqGUYoot2hFtF4o6C6NA0w9tbQhFEfuHYK/9pgGcxAIDCZKnlT0QxUiW2aPyOiCZQreIVxUVF1P93InyNHhpaUb8XbXX5ap4fuZyJCTQwUSrBDd76ppBaxAW+6tDwKFzfx2qfwp/6Grj7nov+Z03wdpv3mvOVbuP3sb3zrH/vRl269cYW1HV+uL07pFee752xFMMJuHCT4zEkFoKqLOXmTICKibFbYsSKWM8pkoyKmA7Lq5BanzaxoPRILs6oml+8mJqJkqmZMUU0JJq49n9W0TDnMIsvJZvmPGVUErSp4ux/soB0bkqkRmDm/TJPfqZzCF2DpRF4V7PbToP67teDntBIjKoDAnDUrDgy8x+uBxasQadIXMkMpOXDXhIDKJ4Xll7HgXGiMFfRhq8HrVHlVq8vMnBWlqOtZq887yTVh8uSmacpeTzgZIHfTMDnL06XYXixzMvPl/72Ebr8LVdaBmomBFVKBqMxQRq6lO/Pn6kepnJoh3X4lrEZe4DDDB6dZwsxUWQdlR7VMRLERETKzPCYOoV0uYcIciAjk3UkGzXmKCacvpRJQAzUWK1dbiwaB/Z4/fYDkYKv3s7m+zl54aEYJACDCMfj+V24qmaYCqNEe8dzzb/eAbM3L2EQTNueU5FkIte+GeuCoTw7O/ivc90QuiLbCkE1Lli4EBpGqJS0BjghEyPrkG4lmVVUOxMEZzwoCqkdvnpuO3qh370e7vJxObAof9qJPeDgnD48pEtgP+Gy2SoXUmfd3N93+FadsHlRMz1mTpoScix6ev0y1IHbmDTu5Skc65LVXmKJa8h4y+DxuqR/Hm+lak154EX/1mxkfXNprVGgcb9K1NqX+fPXY3/++P/oocDE+TOnikdXjd+jZFLuYU8gjFktP2LpEuJQFe1DjNq2FYnxRNr46aT2uOogAyj9mIjx+7VZD2BpaGGpQno0yLIO8seTUYXL+4xUVrWmeTsf8DfSgAzPLOyEe+9t50HG/dBeXbyfCrLh65qHa/bOqruP9ZNy//cEHz6/VnSwBIhWCUwYyIRMyQEBwWVGYy8qV4Zvh65gZaHjASLrXuDCQkcz5Q0Qz2212ONAeaz/wHiovEmJ0QKgClEnFd6cZfjIz2fOpti94VQ4gdlEEV4o+JHv6eq7sFA1C7gc7YI2MJnbd4tgsRu8da4MEQj7XfrzCtdzvOodQ/+GOMt/VZmiPD5F5CU1w1hSxFFNFZY1xEf/cZ1l9g/F6cccDiM1mYeG+WnQ/k/Y/iuyhZqoALokYuTYaKZuZZUzu88HNzncmEyBAxFmAVaqUCFPRM8M70EI4V9Ei1cpdj2xiHCARHIgCKZlCzRMOkSkW7vqVOUOHkSzVgsP5O+eruII2xS92V2QSOKQKWWAP4zzAJ5hNtv1OQEQsFAJCQIhUZE6EiFkdG9HZgzNM3X7rljDRYJgDYztGsUC4yENIA378beff/xdjfITp7gUegZz3p2dhl7o3v/Ef/K3ff+fipbOTR+9tP7pcdqtjJgQYkvUMIyJhnpTk2DBVbMzvy28tVwJPSSNNfMwZOFMJdgCQVW1ygadKC2aBMZQBg2r2/YjVDp7cfNnOIW8zc8nTw4qNeql29bKv2BE91A76GNbZChJX5DXMqraNlkhsUtWoZOwKilbb/V8MTTuWUCG5yWEiinD1NsoE9QjfOFYYyO9qPlL3D6VfX4ZlmwBTElAAy0zLAnMwerqmg9Ex39wO0JlpA6z5rjJwhgAKs8YXU/eseW7Kj+l7mTlKEOJihavVQtX6qc3I1Sw7sacNopaGPJpZYBEKbbvi2OXE3lpTKQtHpNvWpwmLvbqpHs6YiWEDABzqo3dPsKLz+05WHmBy8SmqMz5nX9T79dNi0m7mUGtK2EDFTANu32m6LpqlcMu8kwk8LC8zKNS/PVMBf70rm3t+E82nnIFIBCJAJIRi3EUoWTbLThbmGCiQkZqmEKgwh70qhAie+pOKxpCCzXODSobg7vFM6ckvY4Idanjgy/tA73keqPqcYZhAedamyArz0ub/mK3tK494ZrQPHnv9a3lHzpaS5aSe9IBRKTS3IjxkOtma6ZMAUeYOS4SRI5ZyCQTGjUX4B38r/bs/Y/Lpi+XFqN0qP9xdO7qt4ZO/9HP++J/4vF945nZ3fRnGDbYXOyzo+KhJGUDJR5bCbp7rlM7vi2oxDrz6AVcxgXkibr7A9++ZD4U3ja1GEGCf0pPpvPqaA9PzYK8K/07UDhza6PnTmZ7JFd+5IDuzlym56TErm8rcuHG9jPn5px+n29xHp6CMWp2Bwjry8ocHVtPwPolzEH3v/brJitnhRJsMXP1rNXzzoT+c8ajBCGZGEzjIBtDeNbZSJ1aP6lKUDXPaDnu2JN7nEGQQo2jUvEz/AyPM8Y1SH5JzSqn+toJa5ZJ4MpqlsKXckXonDoUpqSOVTWxDs8iqyGpmWUFoMJ7TYJMm6n0XZN6blryVei0iUZoruhzu7MKQ4KK3SS1n1QzNZb+eVsWeHuNVIVIL/Xwwp35ds9Pr4WsiqJVXzWbuJ4Cq5ayzy6RKBJyLJB640sxWI3gUBEwzmWu+WK3mgBtiz5iFACIjlcASychrnaEZWTFmVRgzJJJEcIDRaDTjhxI5Dc7l4mgWuBe3R8xYjVXZlM0vRmvuCoeRBNfKzDJiFQOZdrLZgzWbUw+nQZpSqfXHWUzsX1HZILOHNVUhoa41rZrW2cZhASRNY39CyJd2Z4nlAP3uv3D+4X9Izcd1d08xbseTh8/itXvr+DV/+Hd8xW96/TPP4ui4YYqGlBPNWTeTJwjMF9reONS1f3Cz+JWO6YOTyDgOQKM6pL/Sea74uVzYHQchahEcxoG9mv/7Y1RdzI+DT82q1CerOP3J/7v/h9kV0rQdwgz/OYe/uUhPTc+j3AAhuV9mcNqvZ18SzOk4FRdjwGs+qqdZTz1dipSWCrP7sb09d0mEKzZ6fhN7G132z72nP7+VifU17S5ci7xxuLtM2PfcI6CS0HCBwaTIRuodNvyvXrFRG0YbEXlZVwiuyaI6ptBEalqQmiYiy8SmDca7rASW+yfx/hpoognsdc3VkiIrqXnvv6KQ33pjGTB5NV4IIcYmNg2FSCFKiBIacqSWA4WYGeolvVwrst2DpinbACOdqHsTFda3jf2/JxbajK9N7rcQCnoiJFJQqcm+10KhfV1XDZScDlQNXKluQtHIQCYyFgJbpmxUrEUdRa+f2U/lacZNdUn7J+5Omq9jqatZCpZSXSocWkDAuCw4DxTK5JQ6DjWMcSlX3vMc5qtrutmru7PNsBUiMLNwCCQun1oKF2uNgZNF6ufmV2uqLca0kdwBkhFOeWibW5d5hXhrffr3fgffuStHDw9HRsMu38bJ2Ss3A/7Gd/yxT3/z9Q8+i9WN1UnY4dy0KygyG5dyFdiURT+8neLZHFhtA3TWy7oevgClEkFRZepQfQgjZNQ2HAAAIZvSd0WQ8opTWfeMeRfXOROuEJbrBcyClbmRuRqsl04SH9Nu830WtvjU8wdbTrMnj88q0MuY0fT/V7e//TH9iqWEp0XyFXVyZ4b6TDYEkIu+ZAaZCWhSwYcaGwJd5e1OgzI9w9k1sIKnku75YYfW2fj+U/r41jcYolE08is0QiYbyfp9/cJVQ3zFOhfDIjJCs4eRD+xvdLjrGCkZT0K3AvPe3kqAZENiIlA0jRi3nOucm+5kvv3uPbUrt2qo2XAXDHFEIDMggWOkIOwdUAwlFsNehxel4JmVyV8mPKv/diavFVKvjwzZ/CFdGXS/jmKcZrkqTM6jY8q1yPDKTe3PO1lJ/0MxRkwEYjb2lGmdG0wmCQEIyDCYFefSjIiDIHBVENbScbyckGoX3aJwDeOaH+Qi9IFD5eh6m+Xmpru2Qwpp6Q8ze4xmqKwwu3Iqn2BXflNc4KReI6VJNaWctEAc08SoHyFvgnLwaPanQkLMIVETGKA1dXG1pTtb2Bnw73PzPV+1Gz7U6JmG0J52424b6Ab6o+/6+197sgqXF3e72C4WtFxEIpnUzmeOs80w9yvzsxYhq6EwMzEpfO3DXN++qST9po/nWrvgIWSdhCAi8dzofMxnOMnUHsz/NL3Pf+PWOc985PtnIM0u8orpnx9XrJN3WpmeZXECCiZOWp+K66YYrqIx/8WHS1hc1YrLMAdACSwUGEJFTVsmH9m7X/tAeJOYK8PhnrI6i3gfCBeLU76eXUhyUmjfv2smlk/+o594mgS+HlqlaBSMnIOZCT1bTzZ/KnNnyiGOKyiHqmbVjOyil3MJ3T3bRM2Q2Yr5EI4AeydGEYmNhBByHlmUTMFsFEwZOjBkXo8zlWPWa9sPzj5bS150TkWwAlOnNJYYOAYXCVXV1Kd+uxvWmyGllHJKech5HNM4pjwkHbO0kZsgMbiKRUZh6tbr2Q/U/XH61cMqmVmr/vGE6FH5r/+Y932Gr06J/cmKZnyZhpM9qnzifQ5KAosQCBnmg5Kzd6SqNr7MJVAQilSKJHnyUUouKKOCZhWTm7M7Ji6KJz9R7emVMbG6BCfjXgdjOm+9k/39Xx1IVXNxvYmSMTnTSa3y3wEGB+KSP9y/58DgbBCPxC6zjkiUMm/Bpzcy7BKbR3v865/ovvdPJxEbH74X7zWybfjxi4FvvOp13/Pdv319B70d28nFcLeHN9v0cKCU0Rct2/t9CBTTvNfeoZqzvCIhUv5hhUhTFV+n0NHL53miqRRFRpj73TWWwPRfzOx1eQR0VbN+fsym94GN3vvOM3hkr/Vxn22df3V5iHMUZaKxzRofT++cn01rvvHgZVfJ19MR/A5zrfxjYkCDEXI2MwV6U99agxll25Gh9IT2Thow5FGzEVDKKhyoK8CiGIxIJr0dOI+oVMITzEVyRhOvQWrqPdVGk6X2gLI3uiDV5A5WIJLAiZFy8X2jMRI7RMCEpJlCUXoVYsvaMOeJAmvs7XMUSDDJRBTApcewUWZTghmvom4SukRNpzslGmQRaLSAyIR8GlpV0vPN9uisMUhYI69a7ZvAz4fmbBxvYNjQImAA8R6YMoCIwUFtrG6GMUo5LYwvJR9tDe3Z2i7b2AfEtIn96VMNP6N5pIuA/hgPP8Kf8Prw2k+j1ZvHJ58yTZTGZrzE+Ufx/HvwkXf1N59tP/Dvsc7WcDqJgy1F20Ue0Z+vl7LaJHSA6aCrhlrq7yJorjCrOg+dQApT9AtrR+QG45aJjBcWt9guabEDCLA85QB92ngXI85AdviupjxMSp24uz9MyUyTtm2sekMwA4WiB0AEtco0JSiyASywETVZVfDZrMCYpaFcI01mg2cdiXiwgivMdKWZkD0jXykWakZkEOaW4by3ZEJVFFNzwcerzgbXynsl48rGzjDnNQoAZA9OXd7Dqd4MaAUW2RhmJOT2ruhmVgkUzV4TRO4WasGTCETk6YcOlDbdimCwEWYph7vMYMPyTot2s/nhf9K96te2v/63LdaPXMb1UnZhde1S+1/z+W/9s389fd3X/M3XtWfvW1xeS816PA9LqMqubzg3bZNzvhwaMBlnU8WQshICcZTAqtmfIlNJDqup5vJ4/S7AJKxmyXJD7E3QhdiEU85ZzUwbItNc0duiaEBAdlMxM5yliJDJk9DTbpFLGYYQIZQsQQGuRsui5MXShko9tuqSEhtjqA1RAcA0s6piQq1Yza9q5ykMPexlRcRmwqxA0qIz7s86Vi//iqcoNUrN7v1b+c8csbHi7VAx0P85h1VkZx9/+4xlmykCU5nqBICkqMscwhbTCb38z9iKYG42/5ZZ3vLqR6bA2XXhicwsJSUCC5OfqJJ+dObEmZXyWyNyFZxct83ScBQIgSuDmAlaAmBTN+b+k2DyuFRyZivp9gASUBfbKE3yyIGMIEZAGpBdTcJ1d9RHyAzm+iHs41aQUJT/s5WcbG1Y5DuL1fWLSz2le2G5gL2b7xjTq/EJvxH/jy/vX/tmRdskkdBE3FFIguwQCRSgZLsmJ7z/7Zt3/xD96A8v3n276USP741NSk23NEbHfT8EQdNsd7buj3AK0Igrh+sy5MsWSWQH4YCofdrCaHFOaRW8IaupklIgJuZArMO6rJUqK1E2YO8fRIDB+0ySspFpStMEmnmf+4KXYpjgKTII7yc96qc8QBEz3XeqJZ/wxBXApqmkHQBEfFoz1bIRJVBN8PmynjTwfHqWb56dxswrwYmJtMra0USqqxPXV0MBKafP7hOABoXMVuT+mgvgA6fH++whgHmP5dURq47/Drie1pfNiobtD/7pxWtfd/dVv+F0+x5qsOgaXOjdO+1v++ov/6Wfese3fOfPvuWV3YsvXjQhWm5Mx0WX03iP0FJqwT3IhJmIAqP2fzJlqPrygRGVSjWqYO5sxZJfHZfL1lqUV/zN8qBIZ1k4f/RXDIfPw2TeZ65AKEYgkGtHTO+f+/W+ZU71jW4s58DW3h/3WUZFItwN65yhc4UqN/+b1cos3HfYjGeBKWjAAW7u97B/z+xPpXxoPhb8QIO6P5V4qb4b3xoGQqwQwpQOaCVKRCXz549CfTxR6fezYfpYKdyMkigCgf0WzNtT1r20gB7ZSAhF2YM8jMU0k3wVGHsETWVOEBHIqArnEURgBGXwWNmNZiAiYcoEMg1kpArSouputOhWBFEzzmSkjAASjBsYgGA6AphIckReLqweTQPFqZxsCCWJ3W5LqybfbY6a/ui1euf5xc3r45d+Ld76xRfX33AMa29d4ChqO15evveIOiaJTJk4gQaHjUTi6z9v+fTn2Wf8An722/BD34PnMh56tOnS7uZmcWZtbGE62kiK03Z1vl2fzCaTzfb/JTGO7aLbHmdgjTACy2bXUDjfEiMGQuSSBHJEKzZVPUcJCIWSBoQ6PXx2qxEbzDXx51TlQlyfOFjk1fpGpAoYRCZAYTLNYJcP1YKDVd+4QKTVzFbiHTDx8Mqt1vKcwp8idppgVf2qjU/LMnsgKHSwUD11QyWEIIJNqfgJ5jaiqfxQAD7U0q6+vVXLqz6Drbh4k690+CHKRBl5NeTNEssX1umb/0TzTWfUvam/994h0PGyW3Frt57/c3/u9/7Cu/7QT7/9o6965KGLy/5iu2sWYUi7GLG97BdxFTCIFdi3bG1E3hzYN11mIt9KAWbOM4bDfhi4FsQBWbUu5/qkfTDrSjQ75IhMU4XKs1Z4A28jFCMwIU714Cnr48+C69tgBvL+wFefXIVuHK87eJoVTLnvQfuDPbT19d7n42BXPogrm099jFdMOQCef/gKFjN9wURszPt5teeNzsVHiExgXKhKzrI+qIWZ3QClGRNeXFT2Zb3ncp8lbVpnalbdNwktPjIUWZHLFlwH1j+7B6NnWnq+JHPOqqkizmRGsFCaMuAAifN+1377XHMW2TR2C8c6RVkpsQYDhd0lKyDR5c8r9mZw3oLwnB9fAVk2wmW4E4a4kDW31Fknv/ieuPjM/K0/23/FH+D2Nad3Nn3//Oahe2hvcVqHxdGmvTa0x7ntqOEYUrQt65ry5Tpvx3ZNN96cP+9bhj/zNv6yL412sb29XhyFSw4XQ8ZIYIQMrPMJr/YXg+Kh+EsX251uZQcMjKaV4xMQ0UUfWuZWIKxsA2Mn2Lay6yIPAw8D8qiWE+UUyKKgCWVrpuJYukEkgkvgl8xetTvmOKczT0opRPExau/bSU5RizQzZdRnPt3JFaWYyekGkK1+ldtlVzQUUahRkQ4RcV6MUIyF/upSJFN9QknHlNe0xZCQVfMxuTL+RWTirwlUdoaMPSh5jvrxEsJWdVZUVPrKyjIjPdPwXMYKSyYMJ/bsL7Z/7Q9j+MDu9OHjTKOSdCHxjSHqD/3jP/KaV15/8aPnTeSTk2B5QA6kKyjAu8BSGKVaKrqNQFIqe3kPGhATSWXvSkkoY3q5OsQ8yzItB5u5AnMC9YG9cxGqIphbbtmXpMul49C6TcZsiskmfNnlZcs561AXU2D7uTFZB1/UdGgSUb7jql3bW4n/0mN+SZh4vr8i/fDK54moJuwZdsCjxH23cVgWVD2I+0w2XfnYy1/AdKiCmcm18fKeKWEzjjbVzcptNM2OaSDZSkxQbXTO9XvmdzRV8bAhkSUyFcoEFRpNm+ViNFAQ8Q5ZCAqm3T1SgGL9TsE0gLNCQjPzZQfv8EJhaYyTEfl0cwt05274gj84/O//gharbtj2q4vxLLfxtEvXesgYmo5vLE2bNIZdkl5lbAJdi/JQkEcbOadxO+QL7ddN9xZ85bfgD37T0VNPoL9YDO3imIyHON6Q9mi0HXahTMtZJZH/hsemUywFSXQT+9z2u6jtSZM60yajVQ7WkHVKy50ut4pjxhHxErFFIxSUaGBsSnFzrv40UA1WbY9dlKGKGYJv2xIIzAZPOht5rE1OW0YmJHj07YmTSrUGpqmtUCVTKqXDk0qcaW1z5B4xG5GLdfkVZt23Z1agCnccmg//TVWFrmlDAphqXbtlRekt6//NubyqGrUfeSaQsm9/S6U4PQNaW7q42+G0Hd+0XG/PaRVxC17gHBHbZuDzeNrqv/yp/A//5Cl1ALYjxiHH46N7R2f08I1/8jf+N6NRdQjEXbMMFEypXXRjVsHc6u01+4NRAAVQNBLXwMvG+rK2qbhCdYX68rtizCbzfcXG1a5ufJ9rXce+POgrZown++ZDeFC67gahDjs9yKrObGXpRs31aybyHF7GKCtc4nhfWJDvJ0fPjgeex8yuuqw8Iy3WGzvoD49qp/ztewfGvWxWf7n6HxFd6aNTPwavSJ7agpgSPch1mF8GpjRrqevzGclQMq3S+3WTLftP5XFNNJXJyO7/qiCDkOuycTWaaqQZmQAhdhfKL4MpQDhrUSk2Ujdiy+WSCAhCxMYZ1mQwdhfIUBNmJg4om/we0OLafwEAjAnROBgHpQ79qyEnizGnr/rfX/zdf6m5eJHDNsSmTX0cL9iggTN6s3vIW4uX2m7yord2zN2Q4m7k3Q6XUW+EJjR8W/KzO72Jc8Njn49v/IH+Ez5Bhotgsr7eDnoT2ttRt5V7UwkVCjm6sIYsLFMEFOvQEl+XW9Y+O+K5TLeC3Zbxro1bS2Bro54s9KzLClUiFwwVQRAERgiBQ5AoHMHBiIqQAMFCoSsqF2l/CkSxsuSKipDXcZaSk2K7pbwKAsD7/gzqgRBPTtnVF1AkkyZ1U6uOlfO7DeVJlfWmRS7HDst5avaCCjaqmISoXDp1/qVWaSrzl/qNyxwen/5anDetHqSVBNa+vpF4ukGCJzDvHI0rrMbxHCkcQ+/08VqDf/TP8b1/NZ0+bscS+rswvs6PPvOh9PCve+Vf/pavef7urgmnu40tlkGazTDsQrjmngpVUQQnNeacpfrL03KZr9Npm683YjZbd76QvRHtZJUeFGR7uOwAI+VqTwuLpmSdKbhPXS5Gr7CnS3Kwvp+oSAM9gAbnFzz/4Bzrq8bWZt0ayK4aNzMzHJSx4NDyXjHKV24WJT2x915CGZorRvkKlDb/kymoGkP4f30GZ5RbAdl8uHXmxaIoFpt7SersufJFtocJH/C9akxTRqCkcYVgyRm/4ukGg9cflJCTrcSXDAo+u53vU+OlEpo5T9vIyAqAxeU7LGVmJUYVA3c5K/dbSk9QAYnZqu2iYTBFDtbmQk4ftlBkY1KQTI/Qw79KUZkgGoP6+qOQ7AinTfrws+GLvyl8ztc+sn1pd3SZaUXpouEMNsU5EJZYYGCMGI6OAAQwinc1wnLQtOOLbktYPMzL0J7fQ9zlxdEmnRx/9beP3/Unt7/wduZsix671Mjp7nhHu/2iqs4izHBncfdsC+weW/66PxB//RdifN/u4pft9m757DtxeTfdeiHdeYHP7/J2x/2ABBydqY1mvXK2aClaakNiunaOkkYwI4jWwgRv4uWNTAl7jLYs+BJc14p0IlQPwGfqfrbJTOZ+v04M2DfSxoR1mol4E5aaUmYYTAlBKsUMRgKyAga+XJjn6J+HlAybaggn2VKua5LcnqqguiREpPXWpp0Gezi+zGaqiDkZ1co0x1T3N1tXE+2WubsF3ECTJZ2jWWZsBrFTfN+3pLe8afWGN8vpw+c3751cP37i5Klnn/vgl/5Pn//hZ57583/u+1/9qld/9MUPZdJuxSn10/3uPV8F1zXrfrF6usaQ73OBp3GmsqdgggcNkPvjaHgWA6IHrHwFHI9lA5UyI09uFR7OdDi0eb/tktKxbXYB8wfqmpoouOiV61cgENnMOk3DXn58GS7EVSv8cpSJ2cZGh28ID5QIeeAsNDMlBD9PMYb+lQwgI6G4xrj6JdNpD84GVWOaUAcBIGb3xSn7g6v76Zu2EInwqDqxsM3MTCeV+up57A8GmSlXeLqCn+4RlXsyyoWmzY6U5unJmFGtr/G+7plByMYGVmuZYUgpIYtaGRbkgQlKlHMWKu55DZMBON/HL5QBMXO5U2qPL+gjt/Sz/2j4iq+5g2fOutAND2FIWLQ7axW0wBAyoHHd9n17fl07gAp/1LL36iYJEcvdApw05p0uG6NFGNLxsLl39Gnt//LXuu/+2uaf/xBWD12urLm42dkK7c7M6DBWJabVDtSYjXf0yWv5sVdiu2xf8alkT+4oB9u1+bwd7mBzC3deGG5+dHd+fvLS2+nint56ie+8ROfnYTMijVCMzjEXRqk5ZNdhMupJuaRn1GBVNJUNSlrVgoh5cmoKelmvtERFYZ82QAWmpneAiCpoUEHd+ifPAtcH5HjY/nun9TODfebGMWeDuVB4sdGFvnffUXw6IkCIrooScJSZc1W+VM3gAq0uc4hCnSWaJvnBOQAL3dZioLvSNiMFxZZ6QSPDlgf71v+5+7rv3z35a05OfuFy/dzR9Vc8+QLWL73r9//h3/XOd37oe//xz776yUdfvHPTyEg2wouprNxBFWYWlpySmWUu09iY1G+KSLX0jynQIqAoLQ0mv9Tvn4lygYMJk0Qt+VM1swNDZGYKi/WZ8iy9NHmnU4FFfUa+YzrUSWzIZgTLsMDBpuvZT5C6Fuu/iEjJMxWYJJDKmyckqr7zYyEA/3lvu7I3YKLZcekEvRceqgWalM2c5xgMbUmc+jmcQKjwApBqV0lJYcmTpcKSKnOUmLygCKaMmIncNBHMhUsJxCjkPN8xS52YK5oWqN4KwYiNaEjZRIwI3gRVWNWygYQb46C602yBm2xDHrPYworSWzbn2IpBBx2FkAikEEiw4IrJlIgYMYw7BFaEYAidGGIaiduNYMFkPLKsBmjPdnz2dMYOCrTS5iPozqNNKEI/lv6wNRpFjbyyQXJzjv4kZkg7oFvsbm8fvba4ucHTb82/+/9zB/fONhdjeDry+s4xzjYIywvAaGgwMLr1CrRM1yF3YBkSgAUhppwHBpMGrAi3LexA10Qb5LujbPRoebp91sKNy9/6rcPFf2p/6tmjoxOjNi3WNEBizDomRdtCFTkhRpKgSJFiz2cPAwP0kkdS/mC32UICiJVXdnKdzz4xvjaKiSKpbSld6PZcLu/gzku4+1Fc3Ikf/Rlc3tncejHdu827oen7kHuoUVpCEmSkAERCZJAqNMTYpw64jGtmC+gSjcsely3LFCfOjWbKOVDpJQClnBMEsugwKMaccqLIGok4s0IY2CYwRmESEc5UHTQn0zFBEygDIVOgnK1wLKiEjtMFSEkeoppTkAEpF9FD3l8kiu1Ok231uBsOYSNzpfqYqquxo9LpJqoPW6mJICKUUnBjLsA9zDQBlGyZKkPGmkykfcuQ927wd35f+L1/x1bXVljs7tylo1UY34KL937rX/7d7/rgn3/XO24+8tjRndv3SMAivVA7EAvu6HrRCq2ztMn1i0WLmGWo0jQ7Ka07GVo66/CEHGutKObRNDOM0Fk0D1/MVbZq7pilLhQrrbdICcU+aJVSKiuJSqBezL2Ruc4xGatzXpBhxo6rWABSpT9PFh2GZCrgbEgFvYQoGNSBXbO2hEgAkcIKhcQNt9dblLShaZU52zvpzvdInuycUNZqmvNsJmOGigTM6md84pWpUOksROQ7nPubNWV64OiygXkfA04REMPbhZa3mRU+8iSRMd8hpQx2IVT6G4osIR2gMFPF2v437pbsT0VtxkVETGhGXDSIiVaj9S3aVKFGM2PfUTFhiPv9k8ozLw20ygPwycNAJoowVG6IMSOEKBzYDKpEMGQDNI1QsOpEvC7LEvAslWgGW0SAJIxm6HGCxSU2m+Xyt//pDvdCf6n0RAyXG+3PbJkXQ9AGSbSR1BCgaTiPzQWPRxQXCTTqWnjTSYx6hG0HudO2IxAhMGyVerbIY4uwu7O7fR0n+JK/vn7hK+OLt+n6w3q+FuzgtwOAiJ2q7nlgYhAoCBXBCAJYWwNGAKpbswvkhlSg4HFgIRWMR8fjtUf4qTcbFDYk+oMB66Xew/Yu7r2EW8/i9nO6vkUfegc25/3dl/TOuVz2zVZ5UB6RjsZWAoKB8pZyz1jKpmXCsJ86U3RPREDWEsgqCNKIko673RjRBQQCsoohZ0kkmSDdIBwbcvw7qepAZCxh2BmDhaVjSmqjqlqQPWeiRO42RW9TcSbt4QhUml2N+4pxPwyQJ5+HCDkDBeWGV+F6XP6y5QGVvl2wsvu8wvkbmayndvlYf+8nPry88Xv1q79vTC82CCTDpjke48ni/OY//9bf9/rP+7p7L56ePSR3LhD6dcgQDVFi14SU0umiu7PbdZWw7fjNtB5LgFKdLI8kyZDMNXn8YXkdkmVYMuUJ+aF6HyDPN1oVzrJa+5dhUyReaG5EbOb2fHKc9/NB89x21Oiq1itNwVb9q5A4fyvvcWAkMleSmCwYKibJzLmW4NkUxv2XdpC9HxIJtYkd1VRoYQ1nWKjX4hk2l3O7Uscw9/P39zm7c/IUSrXIjsF4bY8P4NRQzncVLXoL+6YeREUvdhoU/8d0Tv/vJJ/svx/JusEyYxAsEgAaAsWMTOC6uqxSpJkgEHPkAxO71WER9pJi1AnkQgOMLF4bIwDAjNB0Biaow5Xkc27cKSObCTzNVZc3mEs+LkM05KCWOWvbydBx86wuf+1vXn/8p4X8TBt4Oy4WuMwhYLeT9CQW6yF8tNfdgm8AyyYeB5iFRrUXqFinw2rAIHJTlhcYH8IwgkVpmxiBGkaLXRj06PrxgPNb9vivW/2Wb9j9hd/HkiUoRlE1YhHy5UVChqwQwAxC3CwMIhxKlWg4A9Q0wQbSLDBggGFYdA6ymwmPElkIYoZm91EwGUdtXolHf5U+0QHBYBkD4Vz6l9r1S7i8jdvP653nhou73fP/Ac8P2w+/u03c0rAYgcyqaWrYbMWxKQPbNFHV202amYGNSYhSXq94IZAe2qtCQpbQIBPA0NFsBIMCmEKrMScJK4CpH/p+SJG5aRvJimxoFGBvaOlh+v15kyI7UFfIxPhX1CKXYnXqipnWPIobXtY5W5nn9QxUJUAzlZo0b0RX4emis6VaioDKPKwOkyqWXX9xHo66Db3t7fbE/yZf9Gf1/Bdtw4s05BvLYTzuPnn1/d/9x37tl/0ZPW/OsNzluydtjNzc3axDbNQom0oQbyRy5TCbujOao/Y0qQS7Fa7XozDOe2NXVjSK81TJtOXP3mFQS6qmIgA2+y8KcWuCnqbrERT/EtVMz23gAakDAJC5gKhu/ZwRpLCAwob3HGDpkuFXQsSOiNVLvh882c+Nw1/r4TUcDGYNTa5gcaRlZZZaxv2pAZ4Vz0zEwLKzzS9I65Y49519RAxKYJAHk8U+VuvMPppTZXqtJjACa/3l5D4Tzbnuxf4X9MUS0AFKlGBtpsTIgZpU8hiTgfYbskKVB5HPq2wAkRGzsXPwy1eAVKkUGbrYm48QM8cYAQRGZogSCTEypR0Hz+V7SGVmUE9LGgjIMMfQUzIOCEcLvbgc24fil3+97O4anaa2j/YixqOuVfC5Hq05b5qxi/FUsRSY9n0eTZYvam+gJi5WIgxNOTXQxxFbZAA9Y4SFTIE0a9qBY96mfpXiZuTXfUX8DT+++xff2yyPsyJrZhCTWjY2A0kpeiRRVo5Ncr4FvMNjAygQjBnIxZyYhdQxEmyEjrARbMBAukX7Ck9gct4hDWIAJSBhCKCM0ODo1Tj7BHs6JrWU0yYuI6LsnsVLz/U/8/3yg9/W2JZb6JBn8OtsUWbOY0YEC6VslBBFKYTuZA0SVVFppWG0ptjuFE2EuPh8ZtUATWYbEDYX6DpqmSUiQ/s0RAPHpur3os4KRa2dnSJCn5glwy9lW9eaRClb/T5An61eciCwzmqfqiW8q4u2fkIdOtDqN8MLVgvJT8JM8mKavYCN6LLIktREvu877drD4b/63Re3nzteKu+u3V1CPnr+SZ/3Kd/xZ7/8t/3JfxiunXWXuLUeT5uWEZlDyzbsBmsJavuiiJKSN7NS4z4ZB7Oaz2enfKO6rFaMrYvm7Ws1/UwlnzaNziTc7A3I5m6fR/ljaeldRwkOlFShlvuOeWJ5P+BEg2YGSdX98MpyUBUhnqxH9RUnFZb507mCDRw+4qu/L4hFfa5Xk4T3n4INSlT0f+t+Np136o0yDVD5FPN8glql5nhPMMLelErZYV5m4Cq6g4JaI8NM93NBp7z9NHUP0vjlqmK2TaQ2WxyxbSCg1WjbCN5XhPpwlMPbzRGRVVHE4PbU2zuBoaak3mdCVcU7gpcHqSQcQlCAQQkIEGMFFP0AAXGATuXmYDJDdu0NCwzLqtQQX3R8zBxvSf/ffHb/+Md1u/chvOJOvnfGl0jXbdihicCzlq5TfCLzLqW7shVeXdt0srRHYwcAoyJDiQdu8qhjr9Ra6HgAoUltTlF5S6tdk3rEGw1U8wK7u/alv5/e+X/jfSyrQBlm2ZRUzYiFiJgDwwFANG0GBXffCDzeQ+lfkxEIJP5krL8AK9hcgR8hZLQZLeVsyIxMgZhhalmT2tgsGJpMk+UNhks2apgaKIbdOC6xinjFKxb2SfpvjtJ2pF0mgGe2bGagETzXmC1KjQ2z2SDUCjWEPI4btbsIhGVsbHMG26is0aocA8sFNKHvQ9dh6JFyiERkvQEJreRCVjIYjCfRB5t6gOz9Pvf1BOQg2YSkTflNt6yTyzdFx/s7mizOFMIDWi1GOVy+bDJwAFGxYajhPFB6QMOsh7U04vLa+trto8zh2/8iHvnM5evftLv9vnz9dQ+vKR03/YuXv/WP/J6fePt7vusHf+GNTzz2wku3Nkrt8uRyuLA0HjecoYX9AlSRUffJiLJOQcUcOghSs7u1UWGpEX2QEZgI53Mih4elNuNPzAOQanM8aNgjuVfOPG1UH+PwOL+YPqsI1cu/2QoDxG3XZL4fbKB/xWP6rP83OMgrRPOQoVao1pLJMqy4knKeohJUS1fssovOlPE8GESgoHRcM4RcfWQqPrsjJOUyyBN55rusTd9l9/FRqHTsowRzD50VRqRsQUGEkWuWrrDZfPGS1UraMrLkVQo5E8SIJCOLy3z5FC+yEGDBnp5FRKERRWJQT9RlMYywjN3GKusSBcWtTh+ZWRJuMPaZgNhIDGndS3y4fet/r7lHu7D+5lkTQUvlnREDgdPyMi6ZL5f6HJv0xx/XYLe883Z84P27O+8dLj7QNW332Cfg8V+D66/L7dkJRnAzDFsahxg64QVEMhnkum7e99IlHj+7Dmsvwxvzb/hqfPNfxtExi2hWQyqqsn67ZDAkoaaJk4XwtV+JvtFAStH5Begao0yWLYOSUA4gYoTQdFBkVcrmwVeAALpdNyIxRHDDhpBVkw0G5XBB/bbZRYSQO0nrW003ErOuH4zyqSbuWtig2TgEtFEH7Ye0uJ7Xm9z3WJ2ctK/8ODz8NI4fuohtkO1iuJRbz+HZj1w8/9JwsY4Bi4AQQRLAipwVaBpIy2mTQ2BMdVlkVBQOahBtFRkty8HjXlhFTm1iWk2RaLUYZQXadCIDzbDMfXIfxpPjTC55a9Vtmts8d13Koi+EBm4D9+dje7Ze3MNwqu3F6e7bv779w3+le/Q1Lz37i6vHPi5wfCny8oXhW77tT9/5uf/hX33w+aPHztKl7YYxMKuhiRG5nyWWMqbm3DAp9fLzRBEzyNtMm+2Zw65PqeYyGhD3vYoACdlUYbSPmIGqikzu0tY3zL3SKR9xZdyuHHMLXvAfAGbBw3IrYnW256HX5e/mf9Zddp4CqZvWyx4lE7V/qvdtIVc8aJfOmBBnxyu0MA393cUsaq1gmN/k/qcZ9mN7T/8BcUR5aLb3JlAu2ojIxVBQBrrcAM8Y0lRlVHwvvfIVRBSYAvOG9DhRH2wkHI1IAduItndRmyIsIERWdx0h1tqenIVhRjC1HEyZWGCRhIBEzjQRBoQ4VxSTGSFKpVIy4EIwZv1oBM0gFZe68R2pxh9MA3JTNuqlynaT7HUfH1/3Wczb9YhguxY3ANa4aelaGrcUly02cbOF3uCjo0GfWf/437n2o9+X7j7b9aFLESSQt12cnMXXfUr3hk/Bmz4DR6+SeO1ivHXKWwKGXb8LWISzd/3s3z577eeC7/UXsQ2mn/y78YbvxnMXEPE9jEVglnMSbqDJuwcgyMy6KHiFKj1rAEwYnM2atAAn0ACkLAYy5kTISAPYJYECIKWeTnNcLYFRLZsaJSWzxoRgwOPQCONNaHdN7mwcFGGj5N3Ra0nu9PR3yZY6arJsYFgedQs0107z5bh602esPv2L8frPHo9elSiSpIAhQnsMQxok5+P+HB/5j/ipf2S/8K8+fHd3QnLWdbBk214ZoRFAIQAx1bJVD37dYkxTkbiE/2Xl1/jRH/qUfKIp2TGLU4u7MM1qjwBcYwiF/A2Y1ayRn433p6nfVVgKIIJVXVAyQ9+EbhyHPnYId+ne9Xz67nf13/N/tF/zjWcPNf3FDnnzuI13eImHb3zDt//hL/rvv+GlO3eWTWtKi2WbdOyHNAKTEKnujZuhUBygezvDVFe68y7Im1AXWMamuVRSu1S1NeoAyBT61/Gk6u6ZWS3YJJuVuV1BEWhGYa4Weeb2F+NTjlBq7kyrbXesY869KlFDsdclfqcSVF31Yh948NxGu9P5IEo4gDClJa0A6vAyEK4ElAn/Kqy4lzn26BsKWk1Ewpyyp9j2Ycg8oKPJEas7oWktZq17F4OYWQ+LdpTKk8swD6oxvwCiJmHdoFWKo23FmGgx2JaxqA+YUMpVirfOrJqzaQATGbNAs5n3I81GYrUCTKGAcmgIIMs+dMQWAgPqsDU4EAmglLMSBKQ5wIyJ4KqLPqGM0edxBWRg7EGLkGV87cepXIvp1jIPeXFj3JGEJCFgMDSMXYx8b+xWW37o+NYvHv2jPz7+xA9z93Rob6QuZ8+IIzbDOr7jbfqffujWzd/58K/5zfzYJ9JqVNwRzY12Eh/pcfvNn/4FSKdbeXSx/Miatyt5Uj/l8/OH/l5klG1LyBQpGVFms0ymRAhSGT0G6Bj6QiM3YxgVDJVGiiQKJEWCsZiz5nION0CJLUPNlTiFGTFivAMkACCGRIBhWW0Yw6JdaNLtErq8d4lz4FQ2cn1Jt/xxTKvMS0JkwQgCaAyCxXKz3tpi0bz6Vfk3/S2cHiMuMyj2tyMydMyScupaDC0UHNPJE/qmp/lNb7XdrVf+yJ/d/vjbz5997mTVNV0cckKyUutEuvcMyOoEKN5MnefTuigYcKEimbN7pgm7d+X8HznrZD7844SD9+9PW5ygCcyYFlL552wDQA0TYWGUkXi0e6tu2exOXzq/vH5y9KP/TB95XfhNX3fr9Pajmz5t+rMbq7vn56/+nM/8q//f//dv+X1/LjZDaLtbF/fI0DQNCVPSetn+bVyQ96QuTGeTz1b89wLNKwHm0qFqQKRQb6yMZFnN0243gaMAQFq5YQURdiPgK2s/E/aFES6tRTNPruDfEzw/87eLY27e7tbca2MiUagTkWcu6bxwxbcKH3T9GFby5Y85Nl3dcAMQWqsw+qwFL4DEbFmFjEHRrRDUXJK7JuIwq+HJoQAwgqLHn2FjoSXW+WNm+z4x5pWjqkU2XYxgUMqCwkab4rOcMhc/bQ/tMcCwhhlq7J3nMpKpwoZsUZV7NWaLQQiqeQQ1TAOxmEYysWDKmTkJZUkyBNCCmDNGsyGYBmtI4yDbGCgwFaGFIpxuarijcmKBUoN2G5pucfbagH6g5nRAlg2Ga6G7m+/ejHaUaY3Qc+1paJnMiDwBcDR2/dFAl2hXWBDfPrfXfXlrQz9sQtMFDNZBTdgITR+U0W1MUxyPc3tO3/1leOe2eej1mZ7HxZFIYhlA2StpiSJxePifftv62V9c/Za/GI8flRef2Dxya9mOst4uuhZyw2RsxucM7Sqx5ueGX/f7u3/6g/cuLo4fatM6N+dCbU8BnASSKKQuPwQ7z3oOXmcERcfsLS9J1KRMeiXN3FzkFKS37eqks0vlTEmwjWmR2nGVV5csl9RbWnQZ1tAJaAc0RN5AsLQMIortThEuSRPwSOo/Kg9FapfS37TeiFiJs2ZvBwbQOOaWuiHumgQ0i/Xlhb7mDYvf9k3jY78x6EtG2dJIlDT4RrIQCyxZLYKUDTJekmUionBNv+jbm89+Vt72Fy5/4O8tDc3167gYEbejJuEFdGDJu8Goia2CZYD7tNUuKJQYITBYaQRaJFLKEACEsQ+0SIXkn02VjCIHIkJIAMt4seu3tjwCHzFYlSEDsmGQICIYexoNZIkQQ9unXiMagDcAgLbdprzgVOwQgYREqqNqSQUgnOwGIkFDR5tLtML/6K/g6eOz/+Zrbbe9OLu2OudjvpfuHH3mW298zmcs/82P746upa7txpwGaAcOFlQ1kBhhyKMX35KBmV3t3Qk02XQ0AyBKbl6zqsMbntFnKEOYDKZJjWFggTAlAlRr3zHAvXMmzWbZ5aK51PGbwVA4IayYOq+zFzmhULEp6B7hzWzmrahrqZ4bcWfMec8fUxd4IguEPO0U6v9zHW9S1+ukuiGVvjFSHUongUz3oIc0jmlb0b1u3YEnGl4W/3YiuWsSUMH1cwVlpm/RGgJYUiueqZMgkGHq6DbRRK+xujPkIgxbN70a6zw460pgc/i2jDgqQTt7Y4DDqEZV0Qi09PczNVItDazFWf9TMT6RkSgLtkaJKRAbOT6mYGOvkFEoGbH3OCEzKCyBTCiDkmoyJGIDkiGBzJCIksEJDIkYPAVJ/jzJGSqckgYBQ6A5pRSOTrpr10AUQhBxMKHCZL5FqiUcI3D6kT9i707ays5ury66zGpIZFrCYTPFSErUPoQP//z6h76x+5K/lB9ulmnMYy/La7DBzDVOS30FKMSwxGte2/zczxM8bK7NhbKpyd0wLpYnK32s4UcRISrSn4LuISTQLsuQiAjLhMWIRoabJJBl6JAoUR+7FtGOGpMPQVfQkLkJYmSj0Jp2L6X2Kc1Jc+KsYolgLApi8OmO1IAOgZmRRoRtQ6YEJmWKLGSWcjKYMdMY+kZ5/VC7vJlXn/4V+B1fC3kKF++05dlsVUyzRYkZqnBWQOmiDSIa+w82rcqX/PXmUz4X3/W/XvzsC3gFVrbcbdNx1w5bNMO263CZUsuSCZJqAE5EVJsjEcGOIetdIkVYiiAktHbJfLrtiBIsMTLDgNGXwiZi2YTYtnEATJA19b2ShghTRFUaMnoDA5HMkHJvCZ0QNQHdmBLY+rauoskxKj+aN0kBqLQscCcToLQ6Hf7O3zh67A3D6z717O420e7e8enZSy9y2y6PF4zBeXsOZlWB7Al6J68wMfWuA1Y0tYl8RTsVakrhaI0zYIXfrHvwwOFUzZUbR5PnbGbQiaRwaB6AAv7PeWsKsFQCuXnNAiAwggcA+7qH+h0wPTAmFYM2eRAdjmrwMnnocwTZpsimXuHM477/ZFWH6xCDfll9z6oVo4Uz7xRFDyxmZycqzaic0zuZV534jwfzY388UHXafz/JnRR5JiYwPVBLxekWU0zhX5oBt1UJllVVlcwCqGHpOLRmwYhhSqoEAwtRNApkYkOgnjEyaW3LZgIBSDO5iloBfEiJk3Bm8eKFFIhjDICSjRmZbFQeDT2nAaJUlDh4pq+iIAPlCrAENRvHEdfO5KHHMtJknW1S4Cs5C4p8A7tfPvo3300Dy0KMI3rUNr/ZNFFOlkdktZRHodXFrfAT/1h++W07EgTOxppHMjVNHlkrkA1MjcRjfNInN2BKpddvJnIoifXaKq1Wqcc7/hk+8C/T3XdcygtDe1eZlFegJwWvDuPTMhzLoGG8aOIrkp0Ai1E3yBbBHJPKRYOnEAKGlJJqMMEy0Ktgrwu2bajveGhClgaIlgkZCeluly8WtiHsWHtfngRI520sRrBREySAGAyK2S7Pbgwf3dLn/Db8zr+9sad2ehfLAMpAcg2vaZL6mpyEvQ6Wi1zT8NB2+Onxlb8Vf/CHj7/oE47PcRn6xSOMe+dxwL2GkHGUqadR48H0ns/RdbjAQjvLbM1mF/ILAz44nn2kz+vLvN3ZkGAGiYgLxDYHSR22IfWyG2SXea28lVab45bbKItgLWmraQF0QBekk7BsulUk5XEzrgn5SKgDp2l5zq/FXQKi2uugiutC1WwbVs+8ePfvfUOjY06tNtrsVBctt023XPokhJkwl/ZhbEaqBUEAQMZSRYl91hZPjqioKRTgtIocleIOJiWMpup6w8xUye0oXrMnP7nQKmhSwgIAqr2hrzw+uAWr7UTmD8ZNWRFFhPtK6sKvATP048q41c9OBx3KP01TyP+rhQDvLit5K0z23qE6E5+bXi9zhH0TrcODNNvUSZaUqoiTHFrnct2EWKWTC9W86OFM1O06TNWDpkrFMxdAqZdxpeC9jBGTeRW9gWqJ0bTUqChwT5qtfk1WsygGqn2YCUEpQ9VbOpESSLR0YaMJNQMpgaBZRgaXrLnVmUgUqr6SPxXNEJHFYgkIGWeGqMsCKIZx2j39SRspu6IRFACTR71BBUgjjk9wdH3AsIAHAgbUxqNERNSn3AL5l/5WfK7FjS0u0yo8PuD90VZemUWkMC/ESgA43wEeatOIn/nm9lWfn68vqCMeewQiy2TspWCqqiTMjb3xUyT8XaTMIuA0QBf+OJtb0YDba/37vy+RtO2Ty2uPMaXx9a+h1QrXHsPpE3TytF57JY5fATws44eWqkN4OmCNECMZ0hAxkKzGQJGXREumtY23NnzLwniER3Lh1rqSnqolAEmWCAtwL9amxJ0CirFHXBoEpduSAQSODETEQDdfPPvi34X/9ht3ZDzc7bvYcQvTiRIx1fc6GcImjlpJr4GYWnlqu/ulZXhqff7z6eTNi9/+I718xepf/6icIC0RLlMQ2SAtYUmxyowglOtk8/yXmcF0BwjDpPusL8QnfiI2H87P35Tb5/HWR7Fbp4s7/cWFDSlSEjYmnNgJbAAlNIYWgI5qRn0g5IwgoAZsQCaMCsPlbjhqAQnETLCUsmSEUFDgWgW2z7BNK7eSIPxi0Q7nOIrL9787f/Dd8srPvexvnfZypzk5S8rMGdl5FpFFlWCmrEql9YX7LK6dzOIcrtkSVgcN2EqNJXE1vwYYqcFQpDxKUqGo5ruLXVl7XiSRfIuuphnVaHpa28PMyaUBUGrRpzQuFRy5ZsUE0OL94KrrCUdR3Kx9TGDZ9oM5w0HqIbPNQ+nqs5jOMX1zvTDgY7S8ejnXepZ2sPk/5nj5wbfVCXIF4qjpVDuIVq6kQmaHY/ATmEE+rXxnssoX92AKBEJnpCi9hBUwsgRj1VXdMtysBzjagWxLkKolaAJDQOBMpJQCMTOFQiVSIgYLNBmpWPbUGUIT22YFE8kyNCFAwQFK1GeAs+VgbJZsysmS+Rgzk/eXsBhl7NGsEJdmdwB4o+ppJ4MZAS0tUxzxS/8S9Nhabi0GMF80hS3pEBs7QcshfM2KJBeLh4/f+x/Dh37s8vrndnoPzQls40AOSCZxYSj3j76hO1lhc06BQGPWOtd6oD3F6jiPzyvlPF4gnfPubnzPey1wbglNoGZJy2M5uR5Wx8MZ69OfHj7tDzIFcBw0N2NHzXVgxxgTj5SBLMSLBrKL15E+JDmbwoiJJZDjmQHDXVCPpGgziI0ChSV1nIaNMFOIpimnDEIAgcW2KX7iZ+NLv2kk0M2fCTfeFMY7GAYsvN/5NPVrfUCdq56C0QlH7j+0bF4z6r3VCaN/344f677sO4GvtX/+/fnpEFhXlzqeNhsdVgOQDa0nTctGTzVCP14CCeOOx1f+1/Tp/yNjhC5llF34IOV13Nxanb+Iu8/j5rN28yP9xUvdSy/09+7tLu5wv+GthhEhQyAIZ5zWiAmLJrWUciZOzONRR8imOQmHpXHqk2VFE2CJCB6ve/hZ8lsFiawGiBlsZoo4bvqwfBy7hmW8XC1WuMQ4jCBLeShLrYaVMCXydqY6laswcKgrd2AlUGDMwuKmWhqmE2WACjd3+pFq8ctEMSCiA6HM+VG4XaXZypW238X4VBdMZzZESu7WvFp5SjWW7gSTR6z1Ol/+BjHDOua/ecDF3n+el0ktviwGbSRUSb4VRzcU1b6JXlI/y2RqRDTJXOzRS80+EDxZ1rqHlOjDr7h+wQNzoK4RijLQ9Q4Jk6kFI2eVGmIYjLL3FTQCEZP341DVBLKaafX6WzI1JPCJYTAkr20yYsBAybvXEhGBjbTMR2NGVAO8bBCIMS4WC1hmarIQJTZhVeXRzGE/l0YmLnK2KCLBJprzKKkhoUZzji0jBhuBCA+jXDTAeV0ALF7gxbNNsMXa+mNahB7vb3GMIsTorbm4UtmT4hTcj2Gbb5/R+37g6JO/BOnDWSKbV8d78igRKZkgZTRP45FT+8C9YAQ2MlHLrBg6VtwbdbtQiouI9Z2BgWGJIyNCoAYjY7fTi0u9/QxaGm/fiZ+G/KssdMNAvJGR20hsMi6E6VLudGkNPUGT4zPPxEce3jWv42ARyhiBhLyj1EMV4Ug1m2ZBAwu7bQqyM9aGYNlSHgGICAnlhDQMfO3J5iu/Yz0MzfjB9sarhv52tAl6U3LNjeLkVg47l5CPJmPBzNJuxo8GtKMdUdt09pIl0q/628o9fuCf4WmkJcIIjYSBU8jBpfcNUN0jkkTrLZZLzaFfXjPgLi4/eI87XiDaGcJRPj1KJ6+Xp5eMBYCQc7Y19xen4zk2L+LWh+3FZ/P5S7vNpdz5ueHmi/zS3Xbd044iqbQZAeBQ+v8MSZSCBEjoU47e73FmB9yHVD2MmalyTzKss36MzdETsBcpSeKTJjwPte12E4uOXpE+33/aGMXZoGmhTjENqlksJo8OYFlf7+KNDYuy/gRCeAtDv1DOnikiEF/JsR0ck46VlJOQixsTEZyUWeJ4FHNkkP2mhbLArBhZvwm1ibhx4PlSjcJK7/n7KlMOvOaD8b7q4NYfrxA5irTLy3rQROTXb3XfAVVKYOUOUyW7+Aalpd7EYX7z9ODgQHHFxaftq9SnmBmMZ0owxUBPIVAZ0XlYWlxvqlKtxXsqyrBkhGyWYEaWzRQmkEBMBiUeS+2FcilSd9DEgIEwEiUAjMAQsizqjXugxF4Fw+ybvpVpZMoCJg2R2o4NOyK2wstXaMI4kgRmRi7BDZx4ZVZwfniPalOCZCNuiBBTD3LW3h4bJTMwIw2MDDmx8SPL+HBWHvPYGpW+cbV9GnzKWRYNCGNHt0ddhI+8hzO0Pcq7gVoAYgqjxDQyGwAdrbHr9vi1/N4PBjUNaHNUzQwInTTj3U0/QANYsEPTCJqntulDCCZxHYVJI+U224mNixUb4kO6WkGHwF0Eg7cjtlnRDGe8OgkxgDrTH9v8yJ8SeYWtHrXFUb72iFx/Qq89Phyd2eKa8Ur0YeNVDAOwgMmiEURG3kJYk2oyjoFYQEbCzDx+6dfH4+tdc57i09Cx4UvENyK9D1iVjgBFlttXY76SNK+hsRgppG2khe7GbeiXy3y2EW2b3/KH0s8/p5ufX3dYXOZWFmh3OUK2E2YwAWUgwiKcEo3DbsO5a/Qa+LTrjjJtaDMQmwhgI9GOIEgj58EkEAyrazh5GNffSK+XENtghpGjrDVc5v5ueu5D8s6fx8/8eHr3zz2P8VjpehPQhjzsso6BufHMvpkWER/jSrOb7nMf5XoTXkITicZxWI/d2enlC7dPT5tVYIy8W29EZK9gUwqBeR5mU8m3F7mK0piUSyduLYylYpVKf1EAnrIzUjNzIqLDmGaiBenwlVZyXwqQKyxUc+GTvd7NhOdU66HVNNv8uQiw13KqSDcVG15RznpOm7mQ0/fOeJAHAqGT90lzaKCOu81GHYcGHRUXumLBw9xszw8DA6akUq+HTKdz8hRpFMcYycpD8VHwx0mA8ATzo47R3Gk++Jc58eNBV5P3d7yHVoyhCpa9w1IvwHIjLt+MbFCjrKxg1V3DBAgRa/HxzTNFtiNOxCoAK5MJK4FGb5zs3V1D8Tcde0gWvCV5BjJxJs5D2jXcAoC38tYRliCBxSwVOs40z0vIRioiSDaqQgERFBKob4r1kaOAm0PHp3gYktAzP7xJL/BR+wqc9FjzHnKsFREGk3HTZ2I+b5sN3XsjDBs6O6KkYCJWgulInKl8lHhY6LVl0hyyokFAyAYoyfYuItDcyDys23F5ETinjPcseIHB8kCGCBIwpOkpas9N6PKacWIXPJ4umhMex8Db1N5BOsq4wNiO4ZhU2194b7gY0f8YhBCjdcHaJi67cLLCYrk9ef3iyWuIp6l54/DMj4Z1xjFvelkgMVjaCOFx7Mesi9VxvPZQ/Mwv0eEju/6pRZugCcPjST7Yh2tLdZmvuVlRAHt+ve+bWqLhLWxphl1Gc8LtNloA3egvfx4nnxC+/qs3f/T3nA7oF61uxnykMmJPZAPgdAMiMGs656NwAqRVuGA7NpPchm1C7EAJlrNbJzJEssACG5OaZWQbkJhIsBvGHVPbGPO4JDwUnv4k+rgvxm+4qbff/8of+z/7f/Njlx/80NFZlKNwsUvNqMtACqKqE1H8oKvLrlyqmqpiXDXxbsYKfEznYzw9evTu8I5r42MwbLejIGo9yqqn4qt5mUi9bSMw2N3fshjTZLI9RK5GyvNALXFpa26ly5qnLv0L3O1wswBDPvQo99b5ABy16SbNTLkaB/W4tXRT1akcFOzJJF9smhNNwCztkYePjUFPIMz+v9NSR7lI98kPaB4HTvTENvH+SuVPYW/a6iZTLcLAJRAs1woQSNLETDFFkdgHETKXoWEOAMyyk1ndp7OJa8HeeNmMWSvLzeUNiAgiDYggVnpDF1yAiNo0ZJ8R7LuFwUwSchSyScYQGQZzprpYSmQWAhEhaSImbpgH5SAw6k3NcmBmtGQI2isRNBokgEiHHBjMZhrMGtIIDQhkZCSGmIM1RrsVdTnYpYyPXE/hJKZhl8ZuA+XTgbrF+sPjYLFVTcoMmFr1ic1MSQmSFaJjthPO0Vrw9tYL2R5tzjD25CUhDn4Jm5lqCnwPw2tx/RjLl/Lwmu1y21wcgzKFe9COdEWcwGuzNUwIDeKLLT+E3cldofZ6WPzcdx697left1jSUwSh0DICYCMGld4W44AuykNMBlzLObFdylY2R7t2A1Fa0m3LenQBLIUsBEBp4DYIkeaRkEAE6kHSYrtenJ2YQp/eSl7QoJJJWuA62s3xEDOMZZB1h3Bk7Y6OnoCOpluybdhe5IvBnmciauzn1EYzFWCBkI+FtpeLAFLaxVXcXiDFyMfCyOt79tXfGUEUH+r0Qkc1Iuo2pE2nA3RBtO0lCT0W9DZ42AzHS1bmDjBYVuqJN0Y7ykvQjQ4j6N6uQ8BFSD3yyV2ja6ul3n2eH/3Sj/6uD7z2r/zF9nSTEmKG9jHxKAISgZolZ4MZWQ4doGNWJNAxDBGwQTu2NDAxvHNBAb5ZTTIJRygpaY7CZECilhdm6nQmyus03rPBRCQ+9Cr98j8fvmSd//l34Dv/Crbj6aMBtxOMxyNqN0kMW4J2WPUN7UYcRxoGGEBKxadVBjVi2EFXmRto6o7JwMOxPblr73S73bh7OONONo4LFm51PcZG0CcQRqiZBQ5e0JBBo2CErQZLrAYsFH2gJeSeJjUkKs39TM0IGtGPxcYz4MLVZEagUWHwfnKqDrZ5/0UtNOSZdfSQnNWV4yuWYeyxtVgVa3ZnUVVN1eVDPd8JgBVCJEYjh4J2GA5FQxkAmLwpYDW+5ordBZm3KghBZJoBZKqQQPX6VSqhBQVC0Ll5dmvvSI0b6JfZEtyW+9vd7Z+MuAIV2wfUCb2GcltWmNhiJXIYYIUK4mebwh+1+/Zyqyf27YoLbZwmbFlt2naqjnMyDUa5gP2l7w4bcs5GEGIrHEsjIlOKJcOuvrVEIphBjYIwOe5CBGJiM01qITQwZFNWNRqFI7GCyHJ2TcfAZE1ou0jQlAYRrhiDIuf9Rr2Pe+sDN/gVIitrm/ScWO3O3Yf7S0SYF0FRVdkuWzTTur1zjLMnP2/TveOIrx+H59HexXqjTVTLzLsqv9A4erMBGpyHYNcw2nv+mX7wP/DR9ZNVN15/Au0pHT9G116J66+I1x7D0XW0XZc/isvzzMj53s7GyICgNSHO7sJTzbWX20KCVxQoQNGMLDPnCFmzy0XBQBnGoOR8mv0IQGHZLBOZ2UtqCqiAYJERCQyISA/NBUirEKaZQY11ywEpK7Pt+s3iV30KveL1JRNb402iolRLJtb07dghvfMyrEhf1TY9xt2On+0yQxdjvKa4xnoRdC10i7NBh4a60ULQbZJdpBY58tEK/fnjn/yV+PjvxAs3SbDmsAq18tsBzn2mBJqd7wURcc/aE2FERfR5H1AScYFRFVZ1oEtIxNX/NIBEQnGk1EAbU17+d9+Az/qCe9/01fzz7x9ffe10vU7rMR3FRa+LTUYThzzwksPlgDD7To+rPeoPBRLIOSOPoYgvUh7GYbcDYCkjQ3MyIOfskWMC1Ewtu9c1wpRsOaAX6pQysGmwGtAHbVCUfskogNQlPHJNyR4yTNxQFPh4DgoYmIqK6d5uzKzHNPLT72sLpPKeErbOsAaqsHgJNpDnDODK0oMnLd0YogA5Podp/2VOvS4LtnrNs0tlIDk+atXnrQjGFUh6Ol7WQE8hw0EZO81/UX5Zu+9BwFrbwBLAxoCq1//RvkZyklKqA3TwhLRILLBNORwYmRBPcXvdkQgTDC2zYfBrzFlFhJktZ1Ut/EujYKQKVRNvOVoSkwqOqsiwiBJrmW+x5Jgx+Z5g7AGFhRCZkMchU6asTRNEiAXKgU1VDTCMJd5QVTKq4+cjy0DV+EVHEKIdYqt3XpLb798dvTbYjtSIyjqZIhs6XpykXf9pv3X1r79neM+d5qgZFvcaPMSWSEbiwSSTsVkEMiwv86sREySPhqwj+oG2t/ACt+99AQQEIGQEskgmbEz9jU+yD/1UawiLIeaQUgqUZYjGuWoYumxAwaKEACSCs0hBJAoBRQAcGJRBqRj34isEWMkBAbmIkVIybc3Zj0hAAo/ACAZ0WTLCdriMAxpkk4aNSHTU1H7yl8jJE5YvUJvwlrpzElPS9k7CzlJLi199hHN88Ic3H/rJ9NGfthc/lEIbIrWPPIVP+E36cV/RhxvN9pfQBDGwGsuiR8OcVtQgd+AW406Wb8IX/kb8lb8tjxxvx92KEteGhxOC6Z6UOjFFyIJ383CaR6VOTjHrlPtWLUzSwkkjFzsoYhOl6FbIZ5Uqj2eguzt+b7721tM/8ePD3/wtx//+3247kYcbeWa4OG6WMcbLniICNPHVBT8lxLwOsP5WYYNqyjk3amnbdyEyJyLVrDG6ClnZao0sK4yghhwoaD0Pl1pohamhIxlUvQmMtymBWSa83EEgAQwwIn4AL+KqOat+TElX2hV6WB3nCWItYnAGpVLeOXmQbkucCzDlDp0aNUHdFTQyIUFFyVHtYf3KesGupVxQ7IPdAvcZwCvHx0gS7kdqz1z2iy/qAP53RoGKKt5VM4haxla9oWSxdPuSm4OsJVViZhXBrmmNYoizWoHY92gMKNfRNNpLX9cHUOhUc3dK1elBnsQtXHIyJbI0aiYGSGv+2MgEpMkCFZVecYwMCgVLI2TZDISccxMFKEiuQqHGBoyJzas7XT/XjAlaXC03OxiRhYNX6YYV+pt4/0+kp98S6RKYqN1FbA/AoH0zwOjIvvBzm2/4S3jkE3FvvE103TpgVB4Jpia1YCojvgja9KNqPm6ahTSElOySdscjSKHJkGmEjEIIZiQ332aDhEiw1IwxGRAB5bq1qNUNt9hBBbjOIneQOBspgUJoJ9APkxmoSWDHzyyNaiNTZrlNKsiCzGYMbQgB2ZSKcA3UDgLBsEDeDTk0DNDYnSz1DW8dIC2qM4tq3YyJeI3maLM4X54K7jT/7i/iJ7+LP3Ie9DxcHuPs4p6i+el3LH76vfiMf9t82lfww2/t8bzYDhgjyUhRbAQpiHUcuLue+hf0034HP/UPcEHHXcojhBmqpcRuChPMREgJLIEk+oUxM1Oa1mdxzHz+WpXhMXX/UYmrARGP4JmYKgUIRMg9hQ3luLr3i/no6eZrvqunr1y87cehwALLYSRZDmJRAYLEgJzK6qYpieSlyKMSvPMXhDDklNKY0tI4jWOMHZB9BUkjmrN7TOpC4ZN9JAqKPtJqxDZYhjWjXUYsUm36VXzYQ/n4Q1NQfzOzMWVyufNZ2mHs/eJipuqhNkHk5qyBmsKZbGgVcwPXMgQP2l2c/eCStNjoOX8wVxjFasKstjKzq7DAZJ2v/npq9XGgTH3/8bKVhDi00ZOxnyYGzQ4Aal76ZQlI7ryVYpCX++Ii+Dmd4UEPaYoACtF5/qWOUwfiKSTJtUWW1faRPmTMzEH8x0SmDLCpUCZkS5nMgkc92J/ZWzwxcyVjoj4Sf08/DhnGzDG2zBybRk3HsTfkEoCTYUz+4KttIqhRbWtn7nUkBW9hd7OSYiUB6X0/HgHiQBzqgFMNnCVsWyzXYbPe/aqvyJ/3Fjz70aY5urZIOjsAlKIsCWlshl2Iw2Khx7INuLvB5ZZIu566kbpsXcqtjtH6oFvWdduia04MLXqwchMCApKNvveq2uSflhqoHDRxTp7byYbBX0BD0nr7c0KECllg7+BjBcECDGlE1kJ0q1E/1AxZNavODNksRAUwjAEWxiQwxtC3T70+PPZGThsi8VzTtET9YOwwHp+A2p/+I/YD36jveqZj6+NDdn1p9siqeVV341W49yz/0/8z/+M/v33v32FtczhS2yHfi6rWC7KOlFgsW+jsozt8Mj7/i3DrvG05BYKZVjyRiMBkBFUrbVHMjKAoSg3mY+XC/1RdjDLr9ofdZ8XKTWlp98fMiM/2i0dDs8QxS//L57lvf8/39r/+8/BB9I+3ERb6wa4fDYYcQMOhQ7Zf1KSVNQAWIlL284dxHPudeVrIigUiM+NsrMZqnI2ziUIMovtUUFbN1bFjb21qlsmLqcwImdxvLUQxpn3vZ5jVmt2rBuHB1uTKnypws+8hO0sbWmmSMvvswTCrl6XPxlxmGbzDJ4K9S/7Ay7vfOpcqyjLmh2D6g46PZaAxRWrzDxTIZ/qlAmqk6n3JqOgD+9/9lxP+YJONm9nl6U9+h5SJlacCzULTKUCSVfxuL84nRn7PBzuqw3nkrSFdedndc/IeNpncHiCBFAxmZkQR128CoGBTh7YRPFJVdU1bBgcO/hQVpkZjyk3TETFxSBXzEpCNaUozkBIpeTtal3gp08jVCFJOveUdEFbjR/5Te+d5SDAmIrk6/qtu3C5xPHT2httf+sfxitfvNr/EOXOTOQbhTrhjZmJXLCGivmkiNwG8Ndmko7A7a9Znth3HcUAagu062hxhfQ2XN+TixnCBse89IwsiCMxg7OTFCXsuCQQiAoVSWVlG1JttJjOwRCvkVK5OdwnHlGuslGFOLh+PkJbIjZkZBuKBZIAkZgYzVZu7N9AAgBACWPIIvPpTELvGtlQwgbIf11mhSwhWq/z+Hxx/8B+QXd89dB20RW524YV8eYdufsjSe7A4t6GVX/7F5dv+VPPCLzIsxw46QLOpGHFmQxBL69B1y5E2v+bLsIStc2wmHtFeB7n6U1R6HgNeWV3cGZsFBM4BLnxmz7aXlU+ayTKZVcNh7guZEwTJkjyZ9dl8sVUNQ3d2gmvp3s3xa74bv/7Xj+/psYAtUzsCS1APMDI7cIwSo6vBUXEqK8S08ChEpG1WKeekzlsiJ1r4Num1fAJiosAciQNIDCNZl7ANYAVnbBtajsiMEZrJEmql8YGR2ZuC+b/LECkB7ITrKkS831emQ0BVjLOCxOUstXx0+iyx83qnYvG9FapF5FrX7VSGrUA208LlBTsTrD7oXGea2yKeXd2cM6SzLzqYJy/vRP8KBtrs6qYBY9b9fjLZUK+IZ0IAAsCldZ+30cWBHzoT1ij2128S5gRJAkrFOmBWb4wL6L6/HyaQTMNUbrv6L8W8180w5zFZYgaRkaummJExGZOSqQiDTEupgjcwIFaQlJRrMT4wIWOocAwgSjmPmpMhNEt4T3ACsT88ymOy7PiARzNsRt5WrtyFQ9UakCGmsV8jr+LN5/QdP+jaXYqia15umciwzonPB6WA68v/Dl/zv66fePJyB0hPRIQVZAlm46zIpkIhQxoYD/1l2m3DbtVdHLc3bRHGGIYQEkuPuEV3qctb4+IlIY5iESMC99prTjoixkWdd9Pw1skmRmLgXLp4kDAiaVQoBIZRSQkZxV1w8mmZBlAggZSMRW1ttjbaKLYACC3ZEevx/V6k+30hKmzsGjZhWzBe82szEmGEhSpWPEFhGYDpqxBe2P7EXxufObfV4yndTnfTymixbsezo8uHr6XUYgSdboxu4l0DfvLb6d5zhutABzZrjJiCkdrIkgzXMJ6PR2/BJ75xd4H59jG/VGYq3mEMEpp5/Ms8dZujCgQJkYC4OBTevkrVNJW+3IeemnsusHE1PhGOt7h7r9k9stW1crNEwFd/3eL6K7eKcUW6GVpuuMfYKAjk7SfmuK1ZcfWoKSWCZkQSpFUhBKhUOyiScyYi9T0bpXFSiVoM2SPDGmfD5dJ0VnLu8KbBDfqVQKfuc+QA9YTGlxtnm4/D/Yd31apBt7neA8/s/mQip8vDzHrA7XsxRzlP10TQ0v3R2RhlMvN9zjgqkXNP1fBrmSLOmTmetCIeKEw0ne1lj2kcptSclXlPbDy/Kx8aJgpWlPqCgatIyvyY2NOoNSlunSdKI0FgzBAignHd0GaXpFZ7HorPiflAOBXJ9/nJezLLOTvuAXY4OCupCShQIGPL3q485TwWiICkSBFqFXwREQpkcA500pRMAQ4hxtA2bafgNOm4+zaT80zFek/vpplzN5IBR8BRFIP2GLqw3uze+cMF3L+6O2Kdxu743gk/brvbknd3H/ush37v9xy95Vdvd7d3u10aYMlryDILiIRzm/qYuAvXl3IWhtznYRdiynBSAA1Gg1LKpppUjcaIYWsDLHJeBW6D9sC2LzKrk+NcHocRJ9AIqHfaQiYbWXMA1R6blIAMykSZUFR8bHYG88k7niIfW27IGDSCesgGvM4u6a9F2Kd8PVGQhB6QbMLh9Jo+9WYndpRpVPXyvSKL2C54i1v/5Ojfv/Pk5Ljfffjk/ESOsJbnMAyLi/PTu+tmI7DFKIsxLFJE+sm/qy99MNkS1oHVogEICaqjCiMdwS5P8dD5Gz5pEYpQ72Sjp0pimvrAhYAQSkFWDQjc364zgUHEhfjCOvXJLsyxrGTTy4PUDB01BbGhvanrBZ89mpcvUkh2LHznvf0jnyy//6vkAs0gdzvG+YgIIFFgCJMLf0wT0gNWEkgI0kxGUxXE4oQ89WiHkAZV1RE6mo5mo6mXg2Xvk5ZsHWyZaRAkwSrR1nuy+xdRQUIEEAPrgXbzZJ2ZvSWwVb/OplmnpnZgz6uxm+1e0/xUM2dkzWfs/GNW3N7ZCitBRfFNCzJTyxz3+Fx1k40O3OF5Acu8mBAVD5gg+/nSvhIlzw8OZoyyJ+SSjVQyFfeIvYq/XoqSJrLMqmIk7CROfyWkEspZAQfUTEnFmI2VOLuuohlZlqxKXiGiAmsIC3+ZOXeQoO6AB6Wo3CKoAgoxisSROBoYmZDPKW1ZM4HMglrMkGyWMocgJCGBMwuFpokRgXskzWbGhqAIKUsexRJTVo4EISTDbqRtoj4Qt2hGYTPbkcqYtjKKaQqmYiuWLjVLbkW32/42EUER8tCkdiTb4lZCFy9eiBYQLGOAjeRtMZSQmTNzZkpEA/NFMknSm8o96+5qdxx/5l/l9/1bgV7oEacGNN6UAdygDwuRbIsst7VZjot+lTbp9M35//V/xa//u/Lrvigvxv7ytqZAzQpCltPA63AkgS6xu8eZ0Q7b5Q5xyTlQbzxoY9QYSVLpqUnE0ZSQBbjMy13CJseGIFl7F1IFzCyrKwyCsgKaiTWIRc2WsxFFzkuhPOAGwRRDTE3mYNSo9WqNxSzpKIy65YbTTUDNhFdra9bgnogEC9IOudXUujMM9WL9nMZBh5E0qoxogJG2Yz8+EfON1+1wl6iBrcEXQKS0FB5ElLTR1B8jp3f8BwwZci1uN+fNjnCy6gNiNJCyoslmik2Oowbbhu2C/903LulFWLjLUcAYl2ObRCzk5Xm4RLOEBvukt2C0IbYImsk3ZBKOJOLBGot48/McF7Ct4LTHBbBAur7jYRfG1Gx5e6H85EZ/Md/6l5oSVIMspD0L7Q20j6F9Kjev6OVJopVIYGrzAB4tcJNppXkr4+PaHoPuyeW2U8KQhubhdt3v3vJ1+Kz/Kt8cr0vbLwwE04ZYhcr6AmCkOVhuIEYxj0NoM3HoaZCFdIQhhbZZcRw0t0ALKOkiymgGti5IB1pAxFQ1SbAQEYBmtARrlbpMGcZJB4a5gLtBkXect2xb4V6CWe2F4hEHkZeVCXcgKdkvNuesDAohZlAAhWp2J+1T952l1oz4zwPnRMkRITIEiECIRIzYPEi1PFPIE6YABIMYAigSB2YiC2C3PIE4G42G0ZCmqsX74idVTaoJ5i8Akbg1FpHALAYxTCXm6T5SynSEjBJ9TBU+PONUXCnqY6+EqblKo0Llfhn9EqAgzjpVZxL5aayS5ibnnrTUz6HUdJW/eURh5EXkV27ESkE5KmY9jZOrjNpEl4OxV6ILu+/uSEvBUgupQ7koEDpimMiUDYnRKvWCNmEQCwqwpdKNxdt6cwgNADMiKIOLtmvaqarAuHYI8meJ2eYp0hIPQLbMBjEayJgRL972Pdf+5088HVvQkIDjJCmkyCSY0NWKe1gmEF77Gfbqz20/82fw9u/Az//ry3MO8kh31McUN+mmLU5W9zpsL0N3imEE3wZa11RhHzRmr/4EKZgqVXSKoaw0HXN6y0SZI4CLSHidnwQoaAQRyWF8ZpWgQFRRWEPKhduvDeVs5nLF7pGCQ/YqZZ8SxYV3h2s0aABawSDXX8csIwCKpj2pwLJJcrYfSIEF2fnw4Q8Kg/LGkBtr0a9NmLKaaimVNSIoaYYowPnWXXnp/bj+pgaDKMG2rOL04+hN4jjF9hU4QhhKuo9c/cWyd5wyBtGVCLiMZ98OAV1Iqy0GjSOwa3/qh/EP/1549CSFiNOH8dBTOHlCzp7CtUe4OwrLazh5am1LIC8XRz0093eXzQUSQXcck+VAMabdIDGFbmUjd7bBF3wZfvpnhmGMAYjE28Fs/1j9gfEkCsfgIBCeCjREJEgQJnJ5e1UNbrAImlHVL1xcgY2z7fNyKCalYIzi6rrTd5eFA9V8FcPynso62gQTUyHlhH1MvwcFfKl5EYNVxHUqL7wPPChsr/ud1joMtsdhyEP0l7WeqGnAOQ96r+iCA0qymf2KScX7j+Dr0AdCpi3IkCo07tfNtYnjdBsApm/nWQljMUP1x0RZiHlviF0x1vOI7LUnEzBp5jArbHaT8NUshY7iA2zOwEMhM0637avea4ekOv7FhABGiETqVtu7OBQDDdahxiVeLGQEBWWykAPHjG3kZY91RKNIRAnKBCNiCjBeLo9K+M8KwJy72W9VVSDzK7xChCQi0GAGyyuokPSGHtYd/9K/wI99Nv3Xv3m76RbSc0gYjsBrWAQqRw2oYiSk6OJ4icffkn7Tt6XP+rH2bd8Wf/bHcZFx9OjCIt27QOCLa2dtPzZjj9xRJEvZTDPApRuCTlOhbnMTqOBYuJYpP22dLtvt7U8COzZtlIkyjEVC4dhNmdJSK89wnhkYeSxfoC1shCWzBBg41w3cfSEFUZETJjEySQB10BhI+enPBEwAsxbokTuTkUgVLoE7Mh1j+ADe9y5rA9GOgI6WedwgRsmpbJlqXKphFZrADT764vCh/9g8/EkRhlGNeqaVqiL3LSdoSBiao0/Ew4/wszd1UVrtlMmnZo6nERmhZiVqpQ8RpxcDDGkV4mJohZma/gLv/+iQcxr7Ee8TUtjIYiEwiNLJjXB6Y3V8HUeP4slPbz/+rfn645e7tKTElIjRJ+buBP29SBnjAF5gd54+/gvDx/99+8mftCegYzQbZqaF5v+fPWhmNpd6JVNV37QFxqZVvMKco7qfxsRZ1cBKrMhhhi4ewA4KGIQow8TVFYpusJXCtQKg2bRfqNMkSL1Ku9a7OZ/IDow0gDo7HTODlUrC+7t5oNKf93CEA/AGAD0cB5hxZur9PNCeyiG0PVlfdiFlZxtb4fnpTFOJZujvHO64coT8gOsHEymVdoiTjb7/cCd3/tcr32RmyhBSN3kAu3Z92WcM7NFLKUIEnATgW+AsYtAK7ljlPkyD68V/3gSW623vpULmo0YEYdK9hjdgpd2WWhESVXNZJCIlZCHLCjYFiyiUSQxKKt5qHApkCgZKR0cdEZxnxhaNA0OxWxOREovJ/YyausduMW0UAHIUT4b3l9t/8S38qz4/PfRK9Lc4r3Iz9kPTFJZKnfpczhNuEh7KRi9gt2yffCv9jrfgk75Xf+R7+J3vxvJVWLR9+yLO7zZ9wKkM29SQVLcxw4X6VM08j+nn9BUwef2oANokn1x/nw2wQuRlIjIlJWIOTQaKwzItJssgBmcAAYSx57IEC8FfXEY8o7R74SJVYQRvaeMMjZDIRMiANuDJTwXGoDkxIkVNkTCARuhR0pEoEwW6+Y7u+Vt6coN9S1BIwFA0sFCYO6Xrh8KyBpG794ZnftY+VTURstoiEy1Md7DRG7oPGJfN6/NTr5APvMjL1gFMIijXIhNi7/RU5SAnZNkiraDnkB3Ecr/OEriJ+siikW2TeqTsOB8QQAKj0D+/e//zKUpsljl9f/PUG8Lnf83i03878r1swO6cmZgjCSFpZhHW3Tgong6/4b9t/91PDtxIP1ozi1n3e++0TMDMRTKGLOtImUMaTRMQmdk4A1DVbBbqesxmRpTV2GzmhiHN0i91JhW7aqWdiykh7HnHxe3z2UU1JrO6fgnmqhml/uXQao2TCPUUFtPkRe8TgD6Bp//juhKn8rr5USzzr+zmFu3I/ReVPK/Nz5nvF2Ot3/Kxz/zg48p2ofWLK3ruXpO/E4yJnnL1JZU0bU5MIyKyq/D5xGUhwA04Wf2HGjKK4NW0aWPS6CCDEIsz5IK4pBlR6fMy3wOZKBCTJ/2s1AdIBZuk3rUj1BU8MUUOil6wyLIL3GQkBpkaJeJsGJmyQY+OF4BmDGbZVIgbpoxhzYwciEyJzV+1A0S5O6VsGmAt88CcKDeWBLbVnba3L/vv/zPH9hzkKUtyjtjSVKZ0NUzTGxvkx9G/fhfilp6DdnjTV21/7/elL/9d2H1gzS9Z/rjj/BCOkq4vtscCJrgORBBysrIHNexwR5Hx248haXmVgZJCbSq0nQAVU4axsRAHBSM0in3JKEp1mBalfRIGY9jCSEnVtkY7wggYGZuK5mjJtWKKtEU1KpphIJCo5Z2dnuL6a6Fbtl6hICaqCoXGAmEhZuvf/3YeADa1xN6it0HW0aWwoFqJPS77rokM0HD7/cjnsACBEavrjSM7kqOaMtr0yjdAARatOXpm9ipWAKWVpZk6JOUsTEtDeOxcjkaWjNzZbjlsMWz71KcQthK2QYaIFEx5AA3ZNjquwvHDsnpF054tGfTud1z+wJ+nf/anGJzDYjtQJCNcah6gJO0JbOTQ8OVWP/UL8NRxuBSBUbxPiKxeHwcBA8zMDGERMctaCSTzmebsOlxR5Qeolqt5iFxOX81i9joJgjFyfU2WdDom4zOt74nh4FCny7vfDxvp5DbUhT8HE6Yl88Bjb1im38BL2HXiR+jsNafZvdxRPuvEj+mXL3cBL4+isDzIQb7yCy1wh02UQJtazkwQ8qHNnX4MVqVea1aQocEpbv4AiMjT0gcfBw5CpGJSp43B6pYANW9sZZUuPRVrTHafK6VkKmedJoRnY4N5oj0KSEry1kwJWuqMEhFnywzRkrCAN65xDmnGarUCkC2DFMpGAaro1yw2MnyWP/Co6IEQJ6IBajpqTru74ZjzSfcfvwf/9JthcVyexfU54oSKzMS7PODo8xie27U3Y7je7h7HOsPWy/YofP4fGr/+Dy3B3e4WHj3B0OtDq9PzM/OWi0FCZApCgThKjIxAENSGRgWpzzCX6nReIpFjDqVm3Yk308V41WgmQWxtVmbitwszWACUvJtF3sIYlGF96SRCqT4iceGtKdGvqoVbkBVMSplsp488bYsz05HMGAlGoNHMCJHJhDgYw9Z478+hgWBUMJlkbBAaJtWkOZtmUwfCuG4FY48Wcu95DM8Kd4gEtCkNTKNBjBpQDk7Yf8Wb0cKXrctm7vNd7HUzzEFEhDig8jc03e4oRQjQEB1RPA65O95y2Axtn7oxN4YAgyCHnIKl7Zr7lxaXH6S7H4aN+tBxs3uef+Qv5J/9F42Ni5MbMKTdbYkBzXJEGvOukabLfeJXbD7tU/l2j/bqMp1hEe6aACX5ZFRV5TBj4nsoE4ViYDOfIUX8yyWQAmYMlr2NLSCxD8jegJYu03sz6nzWQByImUzI4LUDXsLLLl72YFs28Yt4T+qFFVeM59aZ5mqlfl+ERJXm6w6l/76a1yvG7f5jz96rrFz/kWt7a/+Wudj9/Ebo5b10V0vFFNVP2czi502ofP29t9fSyUQeDlfFEvZPVBSsUFgi856mrBBzkgZPSLyjTwCc/eYv731UnM7ax8xP61iHmknhzNtUR+djpDZhRxBiAbEaZfXL8A3cl1P5fo1lEpExqQBkBBMmZJgkGwStUnJ0A8oIYoEsCCIZVosjgJkiM4tFNYEOGDbw7U11v5XtCURQNRgbJ8PWuwSbrYEdWzhqlhjf22wfSj/8N/Ez38zbzRGdZ0R3Y0selbAPBlpA0aRNO7wozV2sFFC6exe95df/sfSn/y6eaNYv/fLF468JLzZYJlRvyQD16kcYqmRm0Z4vpoYBUCCSMi2UzEtXQGqWjJR8nydlb5uLBGOEfQkWF40Az3GEwoACbNwBgGTmomhmZoZs3kOAVEmt9ltwwiTUSDMsuD4PP/YGkkU2gRGQ1ci4J4jlDq7llZGHW80z70/LE7JsGpCbJBlZAitICNFYXOQCYCMxsyaNaFnv3MPdDwfqlDLnJiKBUqKQEMG5zQFpx0+8DkeNc/tKuxbPVJEzQQ1SfRFwsVNknV40ntgZdEwYE3TMyBnoCA1ZRBYk5UGl1zhac7S4SO2uWeKI0UMvLmRMyEg//H/ghXcJOqgYkYYOoRvWd4wJOUNGMc6f8nk5KvKsWAPlH9O/s2NMBFXNKakmQCWwKVx30dvvCDmHsVg2AN4Pj0sYNeP4Hx4lY2QQLYaFJtzSZ4ihRGhmpEaAZUP2BrXqlZkPfJUFcCVcrpHqNAMP/e7JPDi9w6lVLsmJyXEs7eBm1ux+A5rN5n4x1e6sVwqu658PbP0DB+rKwVwXD89s8TSmVw6b7Y3TyH4MCodfkiOKTkzxEhGq56f/P2n/GnTbtl2FYa31MeZca32Pvfd53HPuS/dePREiwhKyCA5gG2FwOYiyDTgyMQl2xQ4FlaoUTioFCRVju1yp2E7KSaVMkbjAgUBCsM1DkQMYLCQQiixAQg/0Flzd93ns1/dYa805Rm/50ceYa37f3vvcSzLrO/t8j7XmmnPMMfrovfXWW7/LE1muYTUo7cfOlCdamrE58tH9eqnujegy57w8gNh7Gv15rrN8gk/wAhVqljtUIa+Mfmc09LNFdTImaiw6JG6KzQmpqkJJg2FIYaCRN+OZA8bRzBAlL+4oR3UF1DVzY9neJcB3jXkpAxLTRJtM2/Hw2b2dA5av+Ph7/m3+6B/B9ldM9brIY6uPNRNfSMbDduBFyheHMT+vtp+3U76cXrvUWPKz2+H8t+D3/1n/1l+3/fzP42Oj6rMgjKPXtYcf2WJx915LDFiUWZpidcZsNyyzXapggVUkkS4UaIZmEeFRvjAhSKS6RI5eAliijbSBrQKwAhWcaLP7nV3fup9VPZwp16OPgkkYgCH0OoyVlogxoj7NmqanfPr82gbM81wAT8XgEwhZHmzIyQYzgzVqgSTKMVi9ui3Pv4DKImcZLQlWKlPFAAORVa918WHscuw3i6JxrVUSyNI9hyJUVLhXn+Gu4WPCJQS3stnUIe89P709l8anZbguw8HTsRqqEXm0tNHz/cN03B5vr57bfniwGXbpoDqdbX7h7x7+4Y/tD0c482Z3eyxwnA8ah3Eut2DVPJ198tvKh4Aj0pAWT3OdJFySl+gCCXEveRxLKaWjHH2brF7KGnhohDXQmoCjq1efxeFLUbi38kXrX1jDaM15cS7tlvoyqVCRz/5ykIAd0GgAkkAhkdleBCHuAyTqlRW+AhpOpTcfiEAzyMcdWkCnwC3HEvy96IN/MDlkOayVDLjgSt6EQCUF168qpN5EYYCNMKEgJJIdowfbnDghrH0Hi0a5hJvJCFngrnJWcWo7g6pKqbW6l4YuWYrBrm5gYiyaUJ1rFVYUMm1sLXgw1zp3VU+SFTqqTvBRMGOBblUK4FA116idcAZunEkgkqWNcyjMyprNj9WPbjNtSpxZJ5vhtoHVrQ3Jb4ci1SknS9tih+L7tMkHPi2DjecPDfttOkcp0xnHeTqOGc+vCBuPl2VAlapiUxET08A0MG0S/TZVmhO1uLs8w83rLbjd7guScDa99qUn+O4/Uv76H7H0yWFG8ly5Ldg4ctRcG7xYhk/ww3bCA9btuM+pJD+jXsfDp+XJz9azb07/xr9fv/2/g3cfY/wUeV5HXutcI/ZnKbnl67efJFfKhYQxDcmGLLlqJYnimp29A0k4L1VutoFyFby6kDhslFDTpGHG2VtZN5hzseSl0CahVCusj5MuK1EwDfunM421YjafWUtUkJo7VaiSEkCnT8kPA+Yz1DNw6xzJKfHsJk3Th38V0nbwx3XIg0/mZzMMKkqPi3PmxO3bu1/8z+t+96geYPlsrHU4nnO0NHMC0lF2rDi6Vy+z6kyUlAQlr29uBgw//1PHwRPSPB6cWbpM9v62yLnV5sb8VvMn56/60HT73DKEIlYbLOQDvNYBW86lnF/kzWvwCss7XVYT+QxVsJuzNJZaKzd5f0gTWDc6kjWxJpMlS17n6kfsLISHL3Pd1ue17JGYMrB9Y/uj/5ftOPl2THtdVl7bAbbFbbXNmxq39Gd89K38+NfgBkUu7+DsiUNpJFmcZcDuQR6zp3k7Z3AL2pBs9s1O8GOiznLxPQeZaKzV6U3DgORcS4GTSOBgabS01H/bHWfSWiV0BG8moRaUyoqElGhGN8FySjmnbDSKuWrjPJPVqMyUncAEQ6FnkYpKKVS20sfg9rkcriTPQXiFAZndjWcrbovqY9DpjuIqfkqz2ak+UGsWlruPsEGh4XdKDDoa5oOTPcRA26ahqIaPJeKUkbL7aPXJQL/ScgcKvtKdCUdAvWjxJIMUgxBuTtf6q5FJIYrX0nbT9pDMLNHuhULLnqOeBIiNobEv2med6vRO31gI03DZRWNIepByqotv70oGtU9nqwgC3GlKiSklo9yLl+qqrqohVVqptRaXexIGcah+Ty6yqSrV6g4vs5wGwSvILOYclNLYfgiHF9VZPi3EUCNTC8pkAI7loK0/d13tH1IfS5+98v/y/7T5v/0re5zRyqjHKk84HQZnwnDr2zLgqIuZD33c1ryd/Bx1SHaL/Dw9t/TGm3X/PstHt7/zP5j/sd98vPkZ7Dap5ov8JOWHlxMsPXx69qXXayZlDUvq1WFyX2Hoy0OMA6alYLSNKpMpmaFXQKtPKHvJfPMICsOB8vgZtqhiKWUyliMqWMCYWcU4QjacbbfnrwMEBiABAyhDEk1KOQhavJ6/9Pl4VnCv4eMtMsF9toQDyeB/OgBHOfo84eppxjF5g8hCeSLuRUhIOeXN8OCt1mkELTnT/CZr4WIU1fY57GggUsu0kGHWmHjXAVvBuFpIF4u/6Y5aaz3482f1+eOWYFdNAuQYkLwCSDBLY377o41N8+IRLV0stGXWtijYFhVWYXC6a66YSeUVFLA61MOtoAfBcKoCL1KVireFR8rMkr0igA5sY2nggq7X9rKS+j55Gk93AQ/j7daVN9YGh6QpUi3t31Py/v7Jv6JDL7zjnnFDN+hY27PTi9s9vnjmlxvocFRjnTbrHBpDQOSP+sBwobK41766GIlxdCxisYbU6RngTg5wjctgtXB0ampwl/C/vNdPIy92zRTr37RAo380ZWCqdiLAt12ueq2zvIAeBiWAjpSSW6q0CkpqVezuudaYwV5bs4Zxu4kozPKQKCbLAKaDpqppj4I+Ze5tSxE4NA2cWBuxPja6tOO80fNNnuAOTeP7P4sf/tP4Y7+9/L3vBT+B/EkMSTw4y6bWLZDyrXg9wYXdJm0sAfNRdeKD13SYbOfb8c3j+bfP/8rv3f7KX3797B3stlA+3lxjJDglA8pwxzq0RRitx1vyZDEcPW1fg9Xai5eMTEwD8nBi8HTzByV09dH2GwdgpqGpphiV+m5r4WwFp7KABZqEWZhpLiSIw+Xbw4M34Q6YA2AGC4ECVhnc3FLFk/mzv6hQoI7Bry73JZ9xknqImVLplaCbFy+1PP5imq5glppUi0cPFMhKTYCMG7z1NQpjSHN3tFIfJxFOmFkGE+gISpIJJ7So71uSGbpP0tLf91dmxyMQKdNa5cfy/nt87zOkKQnyoXox1eSYZvcSJFb75DfAlkr7tjaXf4EANEUmcKCNkbwG6r7uZy8wydwRWIc6fSFi5qbi1C3zakGuD0vRvnMhokFVXtfKPABCWSEKHVrD786L9e6K3rMDUiRlaGQOapKdWix1d32xO6HFuCiGL+P6kh/vfMQrjmbaVkd9gQO+nKR6bWSp8HGdYU6ll1tnANaoDi9g8Mslnkxh820Xj+/OyHKlA9KiF8FFGpla4r8BIO4u5133XD3LV4I9sfqqrAVluYz+KS3UKPLwtb0PB8mFXBnKeoGWxxvLCgwOp5eduiNVeIXLVmKqmGWuTMtBnLLoBVu1Io2Y4ezsDIgNLZmqaIZZh5taoeOhFmiWZjBEKdzMmWBUigixefN+Sm5C1HSzKVdjeXcu75UNdfH6rNfSj/6M/ek/pD/5uza/8Nfgr7l92L1quML8D3Kpox5uUc0/W8rnvFYMb8/5DeyPt+OckXj7fC5P04Nfju/6DzYf+7jf7Ev+WM0TDHO+uaxvTChNGqPbDSYyhzLKnYRJT3WqqoYliofZav9plhNStPfxtrn2ZLqhNUo3ANXb75vj3L/CKw9qv2NVIgopOj4kLwdcvonzR14nAY7iEFQMSUhkgpgwAO8OX/o804k4+CIyGMGupAXahwlWmazevIvjVRAEYRmIyhoXqkPgDABvfnVTtiDDoaOZFC0OBNA4wJrZgdQybvH62nV4phK3B+Ckj+anmY/+12X43T1l2fMrvv9ZwyAARBYrOSdHrQDgmlH1ia8DBsDQ1LUjUdISTfFG77dAxoOnVI/TXBxVjalhRsC8roaOXBhoCymNi3xfbQ0GvcEcSV3K+cukx+56suEZ165HsuDIYXtXW+xd09k3i5ecXqevk/RxL8dbv4UvLwbtF8Y7L1vevqblxVeF/G5i9t4HvfRYsU9e5tgv+x+AQI9woq8FCByUgjsbBXs+YSEnxl+bgj5wj15z79NfDAH8pKp8/6pevMl+JYsNWd5rEufon9QfYdNdMktDTqkFXBHsuHspZXCMsIEWNf4uVYOGBECWYKxyM9vtdvF05uqaD3JQR80HZtskWAZTsrRI5EiSV9dKMOskzKIq1ffTczzaQDs93w585D5ePZ/ycWf1RrcFP/wD+KP/Wvq//ovp7/9pHI+1PML4K0oqR/8C3EyvZwDYOzRgLH48t1w0I+0vhkm36fjGdwz/0v+0jBtov3v0YVxzMNSN5VRPg3nKY75kVuCFSXyaeRKqI49IuWWzT5UF3RY3D9pRe1eNBLOg7xhSpJYdcK/00A9WJgZ5Yk3yzASUgx68oXFLHZjc4CBdBbDQWwAqkMy/lJ8+Wy4vte4LPRm4mrfrO4rSL44Z+8fYP3ZahYoBmAiJJTWAchKK3vx4GgCVblYCdostIZy1gHEcLMEtuTszAQBlvjOe9jJAoj+UU2SSYUfx6ouIsskUdUMgEsyY2xTlG59EMkve3hiX9oJ1Xp59gxMRw56gILknYoCye9g1i6rf2JQUXY8ju5hz6kLtLRJ1Lz2EjEHKiTm92uZ0Lac+sRi6Ei8a3Ph7Szt3sn643wWoHgtKC9wZP774ucunN1ev231/hW188bhrxE5zrNlPvDzl+ME2+g6v8N513HvnAhrEj0uTXMAcKUNJQN+RFkpc26NCdzQ2vPZYXz7Q5jS3dAdAR5MTX13d8t5Mi6lg/fcxFeL8Hv1M4AtC0nzVSFp2MdXTcnWZwFPawAYii+aAq6fmzVJT0zczIjHZdrv1+FBaQkXKQKnlmIYNEpUSkmSu/q8blHoVLb0FcMTiRb5hYBmlM/IMPpkdzsx5M3Ozq/504mOvt/i734//5A/an/pf5x//K351m3iR0qNbmWtAftPS2eH4Lq/e8fMNj8dMK9tz7Dluzja3V+Ubf8f42/7lMn2RT0akc5TX9rvntNxcW9FrpDOEKgQQ7TpJyqEL3yYzOzX4UOB/tSqNiHIV9bgYCxRikFq3dE3Nw6DL1KwSXe0qAKckOi0y5EryLM+yRBR79OEJW0bLTwhmngQpoZocPJiS3vs8r4/hwpxmXQh8a+3IhXiAB/e2VLo7mO14rWfvCKYof4O3vmdmiQbMrLM/fHvYbaQKQsm0MJVEWI8eTl5zAszVqGyuQpPJa63dw1dYzzDsgR6Q95N7zQTIROjwmBhRURIhWmWq3Z+C5BOGN5AEzkIT7cTiCYXP4BCikr4Iczj+sNGQEnNmDhlLwsxSFyYCujja4hQ3F61fpPWV3vSa6X3RMcJeW8Ge3sN3B9x9ofrEQpMxQBS7Y5rMZKYTON1lcRG74stdDNxBCyIZ2AoseMfuNcvw5ezz4juvX/+i5X2pof9g639i1dy5ep0uF23JLqFEQ0zR8yuR4IJHchRhW8NjNVgwZpbnqZBBu7tzrt3+07TrSgxsed/la32ke1zARtYGvK0MkAjMIhjcd7oXkiQdqiq16ds05pqF5FUainlh9RaKW4KZm5W+nZgBMLNhOwakDbNkpGV48XJAHmB+9GAALXdEM6REi7rHZGrwvAc/CImYt+VmX3GL8flcnnm6ymeOdEj8nKMey4WwwdlFNZUf+3+nP/57n//Vf50//hN5/9Y28ZafLvMR/vBs3PpGY62+OUMdHXyyox0m7HSzz/gnfo++9deqvqMxl7zblKOwWYbmxalC2unXS605zSGXyx1qoKTk4LDS2vL1HG4npyJKoTlYcSrVjX6p8pYJQBOqp/raNjK5Ekk8eGvGDm2DNiCTcBGzSD/kkjXgnfdw8FBu6rHKIqAGNMOz8tMCKXZjBWoaptv52fsEkkJPzIAksbuTMAfO38JZnjRXUxqy0yJ5LQfMT4EFutui3JyGyBqHJ+srhPgVK5mrNbDMeA3JdQSGVNM8JCQOSrmwJpNUTEmCzpBn7xEDl5P0MwkDSZnA6j65qpxQKoe96mxUCKZ3CdkWj3YBrOUbxCZda4Wrd7lSqTUFH6ubEbmacLHfSU21UoxF/P0uRuFNYGN1+21K3TMLp6PFIeyxR+cGLztKHMuP7W3qmYGlQPHVxz0ApFXzdR8RKxO8GMzlq7dreUUuEHplT8IaOTcuprVtZ5ERRSR5Q+ZEkYRrXeFBa2KizaVfL2soHJkTKs/lzG2nZRPbR3fAgyDB06RlR9QNaOnI9UfESRWbpNrlk4wPtRDcgCAxWRDii3xjOZkF8tlmWNhq0ugWHF3aAGMVZvfhRCkhmXMOrYjigJdKDbXW6siGVGuNxAeWqw5ZguYi9duKmzQTyNkO/hq9lHyLYRwq/Wa+Pr8Yar3cZm3tCWbDlBLJnA55uPhLf/X4Tf8gH39n+hX/2vnuW2a+f/TPbfKjOtIgKwMswa9es5t6vjn6g4fDl/bTN+1+xx+6fvzPXfyDnB9xegzDWcWtWWDEAGQ9OKH7Mpq6M6fbMjLreRbSaLXRiO4aGjqUcLpj74rnrfd6lVLHZhvrIIU7VgGBuUG6stmZZdg8Kq3GMSlFpY1JQikYbMra+sjnNyhmZuGS0dvstd4rkf0pti5ccBDmA0tkEqsOB0MGLYMuow9uBldLlhVouMQ2l2slAjRXiY2bEEyorcCwH7EyQ/ityd+BXuucg4a52JLWWAXooih9aFYGowJ5Q6toGssD6ECGSs05c/Zs2QiOyEZzhk5N3PMCEoZLZFE0WAT31hw972+uyuyWajbNCZALsyOIYSZ55/56XGSyhNpMVkqJBvda3L3eSXhaL1CUauxZ1nlf3uV94vEsxse1UDqEu0YJkTK9s7za2mwF9zgx8uP3NZz+ZbL1d714nPaHr+BQf1AC1IQB+o8SgLRyiNlzl+s7PZ0KAmBJlmRwSlw4hgYDleTJnUKFZkhRA2xDExUK5YVUjEfoEDWW1TErzDNFOb2QEzBHYx1Fz2JadNmmL4QnE7JhzCYpqgETIulr7gSCok2RhXL3Ko/8XmYmUyXcWAwOJzwZLEUBhw3IQY8fGirmoFf6TB1VZ7ksDSEG7VU+C7VQ1YzUBjKOaSzytD+kY709ohyZy+6AwzAPt2k/yz2njV080PzUbdxyX/0sbR/h+vNnBfPFQdUvuFn6uNbTnEMpwmDK5JhszGnIMFZHrUqZwwEbN5xlZCXaWR7cZekoOeoGvpVnr+A0b6ebfPY2Pv+l9H//t/GX/7Afno+42OA44UazzUhzTpiOo18DPNTNlgVlk/NP4OI7Lr7jD94en+9n5OEhxuc0c3dXkbklgVU+q0xuIcIJSaryGVASs3JlcjNZJgwFM0ZNdrCta7wctC/pnL6HlQq3qsTbo2fkyZPMH6TbAqbKbGWgZ3OoRvCWzBM8VYopAyOqobqhscGyjjP98KGveeSP5wokG/zcMRkgXWJjXuyBHlTblPd+AmkgisENsDRYTikn0qCBmU02L0gKTvfgKx99kC4KyjZd//gBZ0hvQLeQIWNUUZpHHmvalmHK+Krbtz55fpVNF9OUh2Hm8WDcVbeiAbdjPTtHdpuPSGfu2dNsdarc+vFIjjMeVGw2Q54A+Ma4rRVQhpKXgcxSDa6Pm6rXigpjYkZN9XybD7fHh2+WesTuOY5Quqg2TQOGPNvNhnXKvET90mHn+Rau1EFa9/hfgWblNNl8i93b8IutnRG3m5KLnm4vSCBnq35rsqK5agY3iSCKdfe/CkVJKZvL3QtUEyt1nOfJveYmiUIzJoPRzQtKQTkkTda0M3PrKAMJA8bMEZadVuRFDmNKVgBHC14jEnV4gUfYGRVVbqy0CThKCAZalK4ISZBUKDkTLJNZsKaLQ4hZbnBxJeVMRc5EPQ3o90LCzoCW1BOlCqQFXfknqjoSLQXFndWiharXSHsuZI0FTjBaspTZUnw4VfUtSg8rmx4/MjiT61zKXR3RF7eagBYWP7x75N3zv5vQlDq7emXFQCrUb9jTOz0GIXn0BeIEXUk0KkvFwVYMjWgmWCC6W5xnyeMDbbYGoSvgcfTLoFefrYpkzpZzNktBNsw5I5Wk5FaTWUqJrAAWChLUFWNMQCEpMEg/kaqgOhDeeCbxINT8VmtgVrh4WFhHGqQ2aSLQIAlPxzJttLl5+FX+N/785e2T+l1/eMrftDt8XtsnrB8HK7ZXwHnVmHEwCaMNfKPY+/kTvyl/238+/uR7Pm7cnDVapXO9z2P1ZHt80r3gYhGUYJLD85AxZM5OywqV7QWsbO/tiW4AmOET6NbDxJhcFKiKalLxLLrbSfy6ZSMMiXlUHmGRjGK4LxWVS9BZa01H3++HHm+Gzxb+jHvXS4tAsKMHRvP+RCK0QynN8WgZ8ZccebeDWbS6RlTwKyRME0xsDzRWm7dxbJM5iCMGMiWDFVild5UIiR74cAq6j4cYd6cZ61CUML759Z6IG+Rdos3pWD2JbsgSskvmRxwdGexBvtnqOTJqzUrgBy3WTAljKl6rkBcsWDS2hpeBzlB0IGanu9D7xoaZMDOj/CTvfh9QtSiPWKYJgLAkPhPshXQnR/d08jUWDwByND807GNE+IyucoxbXWK8xaWVhfdKtFi/UxvZuefdIt355XIs8MUJ/AO955jXr2xv/HJw9nqIFLTCV9Zqd3O+EIo/oKrbeX/o0Znn92Dik57GqUAgfnPCgO5w/vrSSq3kn6kzJeGaE0rwVpvu0lLsL3aKa9DoKlXg60+0Lq0SUOTdRHbzFpM8YUhUNrY+ciahV4IS7r7ZbMZxbFL6HGCpGRKBTNGZphkHotHOGkXecFfljiZL9xsl3BkrT/DIRM9AoVrMkNMW85PzfdnW+fj9/w/7i/+7nZ4iv0Vs4EeU24p0xM5pIx2cZRn1bMYeH/r29E99F3gw5HnILekXHeaWHXRpj9QZiJHMBJwT4AnKPsPje09WDTY2icDWFjLWWAuE0WjxE3QEHKwdYe0aYQ0SMJ7yTj3t3Oci884254BbjLZHfYSMFZYt0iL1Frf7xSxqQWQkSe6ldSNeUhy2VENEARZB2WFPlIXa9dIjbbcInfG2k0b2f7niXqjSdtl68pU6hAGvZobsNEeKcBGkYEpEOPgBCLGJ4gn0seLqgvbGLxccZTQrrmvUwGZcWWIGq45X3ANpG4u0ORHtlg1saFOUh9RapzoFwb9CxeFo3l0saur+qmazsgAQCb0qr72G6wPGzZAs+vNEstFZm2RizIooVTwZ5XstsroNZe1V14sgUbrbcTnwhEA+vb+rg1tcfX9yGte24s6dfrnjxTd+WZhkBRhq/RsTGq8LfuJ4eUj8xsJ4GcVt9f3Ls6Tr5GycZDlbv5RTzrffFbqvJuCkRYeOwEV6t7aSJK/SLM9QMuZeMQgjLDmtaRuGc2KWzZKY1GTGYnXGPI7K1K43ltZPS9KQzJgBuBevdJcwkwmqQeqY5nncblJuaL7aju7wEiULSOZpuc276lJtJ+n2ynpu4lRoeZqCp6dOhwowCVP0s4dk8xdwNuD6se1e21x8Ff/yf1G/+99Cfr/gE2V4Jtym8rrDiRvaFhwIP2BOZXuA+I2/Hd/wFo4HKEUWV91CLlerF5Ihd3brFV8tKOmWN7JwD9mUuiM0iy7mkTjAEToY2Lqr9yP6o9OymbGr4XQDR8BgCQUczrjZAYJqLXQRmiFj8wRFy+Rturld999rjJF7szZewDanvTm7CY5qsuMBmmnBg375wc0OguQI79cSScts2KgRYEz4aBx02oS9hLCnT3PEb97GvRHRWwsNMRp5Ry1TF4ogfOaHP+rbtw0HDJeOefI9kE1E9aNVaCArb96xI8Acbo0UJaKNTS33YNpFFO3uZfa5liq3NFivGwRO6HBjNMWqDAZOx3yXYsIes5zoti8eoTTZ4tX1eJ4qcrCSPnvledYapwAaAItTT9smUxUz2e/Y0L5bn2bFV2KF1+998bj3svVnvXiS+9a8RXmQWpfN5a7WH3znIu79+8IH3Pn9WvOILxtSqgcaL9igZrgX2L4/p0qUVnvkBXJDzayZgzOHUA8EoBJH6kgVw8zWDSyqo7ZMW6YXhy8+t0p3ynNiQamCghtcYGmGE6UVi9cCoJSy2WyC6YkKMsVerlpUQTeSzLJgbKQUK66HdjxdC9fZCr1qihAzvVAzmupAIaowkdd+PdxszrF/ivEC40bf++eOP/AfYYLjHGmHWgccAYfyhARNnvNYOZTrkr72+Bt+K/LVOA9k2FSuN8j20NR2EcW+EiUtWcLsVrABt6xWgIos5C0tA4im2lEVhJYZFZCJAZzlc3O0m3PQ55gEVUmpVx4vU7E9vurKW2zPgEIUh2QpxTzUPHuFV0dKvLHr53WpfGu+8en/y+0tS7R9RCRSnNWAw8F8ekUOqR/b8yoHPcdpI//cdoIIR5b5vNSStzVAEw21VnToSzKXyVN1Sql6l+0mYIY82JCVTCmhzBdf/S15HGy+RR5r5OLSYEhQdVRiQxzxzi/R4e7rBtJqJdFyF8xyRhoHpsyULTc962EYrJu2ZaD6aEb29rR4Tz5Zq8toPy8U2JdYj7vO7MoUtD+uXUCuVJ7vOVLxglYh3F+/tOYIxl5dNcbAfbN259Y++PhKzPer7Mw/6tlWxe0xxDGZFiw2PNcOFCysu/WHNVN7fz0DYXN6CB8lmMuPd8oIV/vQCWI4NfPuStIrYN4JkE3yIaomvW2DISh6Z5iaSQm4eZENMSSDsUKz11pdzijXXsu2Fp9LpVSTMWEMd69VupFpyEU+bHYpDc1NcBFOFJTCCpPh3gNoZd0SKrrwyEJScaBG9Qybs7/a9kOaYG7iCVI4fKATxTPrdHvujo0/OX5hvxnzZsh/6U+mT/+VjIdIryG/m1FVLuFwTChTxuDaJ5j8Nn/z7/SPv8GpxON03p83y+51x8sILWi6w5mNmUwI1UikjUA02cGFSOQNpFc2ZGGWT1AKSj0pS8s8bs85Sg9UHdUlLFlluDhusdkCM0wWGsKYScJKDS6WZcM+7Q/Ma8IfENNyvWD6s1tS1lJIqGFmxX4vHTv/6BUL6ezCzToqC9CkiugHnQyWaFmn7QFYiEghJAMKFQYyZ2aL0WwS0mQyDPRET6FBiArOZCEfn3+YX/+bsKHVAsJkg40iwAFGk5sP0B6/9DNmEOpqrTcoti1thWYsCNIs59Hy6MjZBmPuaGNoFbWnb2YM3fCTdp1LioIUkLJWP8IXoNvTvLprFtkhFK2+4irDEX7ROrdl7qHIZsDJEDlRo9I4bDSbcPHAOzS45Y7WJ3zVg773Yr5wLAHEV3Ke9QlP/642UVtu5r5sfwtNubz6K9k31sdCMbl35mVbOy31yBuuMGigIx0L9gSEInju7YEh0VWp2qObkJFNjizbyDayQUwOADXERZemLmENpbDI1f2lG4yaJxvuT4CKRokyNBUJkzQMQwiyWKSVvNJn1dlLdAw2CUvYHHfqPSjrmBpxx1VsvM2X7LoKnnFSHVFH8xy2+7C/GN4yHN8vBQ/GMR2e762m54U/8Mf0/s/PSNAgmGMDHzKOlcOIac5EdjvcJnzd9O3f6bhqWgbGpYBKdpo6S7zVFAwphNYgoCoAxgwzLxU2CEmhNH1yT0JzOPb9TJVaK5ThBCts9dhJLAThNlUW4JRsXviAIVVULMQuFMBgbsxgcJYP2B9tyPczIegfgv7VkxYh8RPAE2VOYDpSM/RBBhrbTTUg2l3hfmqpr9hllzr5hG2iodY5ZAi8aQ+QNHIAB9lApyuDmcrmtAIij3m7S9/+z+ITvxmYiGE2jWmbfFCqYC6ZW4AyzNfll37eRrBv7atdFggBuWBhE0XVHUw5pSwnna3dTB95J2DRwa6VBHcnur0mnle8+OVe8+qosZ3HgpADCql+KUq5Tvbng09lne7XPrfTqENbyzu9Amg2+sWZ0C/+9HC+7MW/aBLv/ea+l3MCh1/ygpfa6BXYiRNZ5EXnfGlm/rLz3kUG7h6rnXBxZ2M+qkFyd7f0RTS91yiaRIHZ0kAbUspmA0PdTF59SqjWGn+QzLIRaYSdMW9lY6+mKtBMzVRKyTqXvoayWUy41bE2izYY04DAoB3uDno2WxArSVEjTpKwjopUVW/dap2KbseRkLGowm0lsIubvAz7+sd7/gIDFfKEqKbzLM+sia6z5DfPnt48yJubKb1bbbPzwwGbAT/8V+vjHzzWA6a3HHlOMzBmOPJDTM9rPj/garAdbmXf+i9wc1h/WPB+sLqC1TTqhrIoQNE6u4rIDCVU603E+rHEli3UtzbdUFETRC9zLVMNzdUlFxZrXsC9UTADHUxuSfCTMkaz+O4EomVROWI66m5O6d4cXgpbV78Pk5raZ9XaazRefaShz4doRBLdCHsETQAtBacmtr3U/dfw3Od5Vik6HuZyLKW4HysmYYa5rCKRQ7Jx4DAwmaU8bDe8uHj4a36LHv7yCRPStiaSG0xudCjXlCCDE/Ohvv9F5ChR8EU0+e6gwlKvBW2TOQH0Uhc9DbJpiDvXK7q9/iShjBNjzLucwauG7d5f4pEY4tMtOqs158BV652E4d1H9pKYz4WFgLRAAmHoYsWvVzruOrxrY/oBVnplMrX+8cUzfyW2/kX7npdZ5z2MZcNICWBe3KZoUwIZkgtz+JNmBha05HybxAu0LwLm5lWgt10rgYBlR4yesOafk+SRZRA2TgCVmKlpgIBtqWHD0RJxKZGDmZfZuhiYAyJLFGUvm6SQnHmByVJVcapRMmLUUsKMWmSQmdOoTBfoNtzMvCjXZUBN41m5VbLZzod5ns7Gy2lTzHUY81sXwuDz7bwZM6tukravTbc/vjvk+c2NTe8bBmzmWlwVOZOWVJvK0uS+kSGfzXYzZE1HcIPxZoAVuKqlNCbAfT9ZAfLO84xUzQs5gwSTRMeQ6ubc4Af5uOFgqdzu0lh9hzOMf+5/P/4Pft3tRz61AQcdga0rp6p5HAzX2/0jmD8b00P7tuOv/HXj9/8IPkp77+E+X+2wL8kydHTLrAyChUdMAVRDMk9GuVkiVUkxsWbzs3m7y2VPm7I9cs6wMogz8sDJsCl2MCazd8andTofR1wzn3kplBtJl9dKF3NGrZ4oE32mLJGwCu6R05xvMU15OJNkCVlfdJ0jz+D5RjeFyBh58+6cD+YPark1AWKpHtVPiNbv1roKqIE2khDuQxmuRmwuPN3m/Zm2bg9reX/g4H5jyeQZhKXjPDnsUUnjlhPyGeaSEnU8jFTldsOt/ArpzRlj5hPWDNItGcahztBG42g8+vXPjd/5h29+9Rcvnv9cevy+bm54/Xx67wt2eDLW23JbhoNfJc5bf70e+RTD+Tj96u8c/7nfVR/+CtTPp5qdh01N4IztCNQybNL70/6NB7v8lv/gf5jfK8jgYUw8rA2WRRqKdGZMZTp7kG2wifPm7FivRsPt4WaSYZgOxSzdjhqE/TR5dJ+iOERpPFDdBOaiRMrIikEclWbq6F4XS9mUs9rqTADVCvuE4KjBJbN5+SvQen5LoTCh3HqTwYUCMGXQq1cTEs3UlAATaUKO1McafIeUWAU4ewVkO0Iaht4Cgtyt8zoDuQg9Ayg4pYsWfFauodNtl6Cz5UvDWJ0UoxZ3PQYH945XZqVxMud3jTra1VnnFsbWkFZIhhZsAm4NuABar8l+GBkfoU6QbC5wO5GjKedREf8Tgty10KClkC/gklBoOz8qxNRqXrBCFuQ+VLpS453TIkknF621MvO7XV56MTa6zAxJurGEoC9J02YYASDcuAxEtFXLHZ+LNENkjLDab4cRkGO+yTBM3Ixn1W+w3d5unhuhuWg/j0DejBrt5ni8sGje4ZIHXVsUQfBWdSeI6Vow1ktgZL6a5h2fvmc/99fnj/yes0lljE1zA9YBdAQ5sKQ0Im/Hr/8W/dAP+xxlkTMEYgsehwR3CHdSlw7vzAtf1aoqaBLMiTagdUhRFE87HQ5PHf5bxocW4GNLDxkY/YaNQDK5ZNEGXi4WV3I6U0puuU9th7vRG5La0Pke15gJFrGt9w5Jywxf/7vosVkayMAe2j0aYCndyRTe8cdDSJqNyk/2RdjbZIMy0q0tIx3hJo2ugcMuXTxI46fw1mE6fzBPh/MhIdXtzfvYP8b0rFw/Gd75+cvrgmc3B13zI29svv4fH9/4J4p9leEdNIisrSvIhIr6OF++nubHtzzbfPpH0t7rG4k3kzVzxBi3V5iFPtONvQTSkldWIVCgDvHFOHfKQdxvM15BpY8yYlu8thMvHsszitGJlY3QWXM3i3xvT9/h7sCf/OJApySo8/9OHxPZ2G4EV5Y0cEI02s7ptCtBt9MHrUo91vM/vrd7V9bG88ugwR8YUtz50wcZ6B683L2y3k7mBEeikcKBoNDDCQtRFHRFjF5PG+/wyPr1s9ObzEHQfFIDpVQBLbrahGK3jH22gwC2Ur3CMuEiQVFbus/6612qnnqpRJIznmBs0H2b9fYhJGSNk+/hE0gUHTNctNaWWxrHsQ1XTEmjBB4n0A1O0rt8jFn3BPp1cq/jBpusyarnYaeb21ov8/PtdUi7ZWwjPqhC3QyCZdaQJY3Z5eFWBjZNiqyAgsDiOub8mu2/hJ/6C/ZtvxN5SCiOg5UMm+GWbFdztno9cicM/OW/Xo/+U+4NmWkomFh9TDrYaen1CdEiudrBLy2mGXKgWModXjoVR1AxfQjQYl+s6Pnl2mCNsB2Nz+Uwo1OC2NCWCtKTu1IeRcIrohVXW8oEIQ+6ugjvmtJmAuTridj9g1V0eS+dxSQvOSpxVOATuFlWR6xQNk8jteakWpQWavMWGRXHkUINNEyoQ9R7S4dpLjQNWck887GzlrpJ2JT0Rr58m9l2b9bbb9AZzjHlbZmnzfGYSsZe+5/A+HafrinKGsKfSTgibzSdWf3R49/5W2ebrBmz1a1auEkyZhUX43kPISBhqMWlSK4Q1UOTw5hpRR0WBU2SRSWBBWUaFmxFND9iFVUvtsVICFVLZRxamQyaJWilWDF9wurVSKcqJpDVmPQwevNx6fIgZ4YIz6rrWngY6sYqKPZfxpQC8aHrwhO+Oud573gJR+5l9SIfcNznkN+DVND84NMXQ5hfHk2tmpGi4mIaCiE6G4cIAkVbbz3t0rVo7WOVOWziX9KySZowhHTjyrcVKujeXe9790Oh1LpQnJqCkpE5xZlJdkpIQFWzLacFvLGjjExJLeoxV2FL/RYIyWSo0jzP4zhCSrShqVgQgh0mpBgWj4ZWq5myQqn8UU1EygIsbeqx5s0bvoVvPjSXB9gPOG4xDYc99kV1TMECFlP00j5FOdog3cBuoB19Az4Hn9NHSzN4hs/8yPiZH0S+TM4JM+jABDox0Kjko/s8zeW1b7aPfMiqtV7EooqhuKqiGWZrmITOY27VaFjqA3t9QRUHRXPXtjmHc2RMw1Lmo1LhbooWEOqNLzxYLhXyoJO3wGPxFBKYintEN1CN5e0eIctKN64VpyAYew3/7Z7H8u/CrsMJS7Xu3SXAchrgrnkqxwNOEdtCTTEApgQYBNH8RO1taOwpiDaCSZ4KnyA9R7rKeUrmkM2+OejMJg1VCYU6gseabjzty3B7dvtkPnx6nz49nT1Ljnw72vHBsPv4su763ArdIhMTrp4dtx/e/uyfSf/wVuc1z6XaCVL1XjO9HKvz9IdM35dprgqycluSlpnS+i3rTihBK23avFBpHnZngXRWeyOKNYmtpufeqpRj4TbeTjPN7I2kVwbEnCeZoR5nn6yHdxYvVqHO8mOYy7RqunQ6z4L6Lp2yV+9df4NeDvPil9+1zsvxKuu8EJ/v/fhq4v06hdLfGYImbadqVH5WAmiNeJdOJejRAdSkANWtUruCCKF6QAS0Jgh6BZnJoQCeAbkAF4zZoHsbf9/f4rPSiu+SaWbmXhjeQQuoJVUgEBstm4sTlMxyAmC05lAQIelmFqFr6Pqen58vt9YIeIIdjiXBIES2TVhN/tMNlgF10DwP+cJySfC8rY9w3Of0DJvqqjKTbbabDaYDrorOmkMmrntuAlYZhkpLHa6TPs1fGu3t6eoz+e//Z/M3/uahJNlUh00KVK+apSoSBdgfML6Nj3+N/+wPITf2CwAwAbXd3SpfYMlEqJa7IXYEl44UIgfhsLmhKxOeDAEVqdT+hDoU0Ko0IimvqJUkPQgvoqwJuQSotE70Y0E20Kco4A54DYplI9MYJG+h9UlcQOvLWCi8LqZhROgIr1qSxGNkKxhJ8kJXJD+BUPxxMoU/ANJh5t19McEv3S1m3egEMywDhsJkYY5ssAo5JsFd+eFgh0E35fjerGw5g5XHCfkjfclUrvytOpXJ3kD99PGv/PlNfu2oJ5uMXYHXLmjXQcU4whCu7i1sJycPX0weropQqAKl1q2ijVnk3iB5svCT277N8O1PdLo+zFiNZGurAcCaRV7C97tefTAgm092YtTZ0iHlzmm1vEB3cOZmNAwnw9zdiIbOrFGLu5jWHZTvjkF72QX//3/kex+wHLaOT3uTXaCRohuVqO9C7VcKqSxbjGQjg4Yb6x4YApuyLiVVomuTNq+j2CKM1JaJhAJlNeCCAuUQTARZ41yrJRpgQgaNrWgw1Jeirt9YATMJMKk6SMCFvCplU5MOaB7dTGxcBCqZgeSYTVZnes20lO3y8jzEFqrapkPVdDwcEjZsNbuWA4dcCjwAQkQe8+U1DrcPt/UaX3qGLajPeT2UTU6qls3t7Mjt0bHbbOxc9Xg0wSI6ZFscgGBH4Iwg0gEO+BmM4B6YsB0Nu/QLf+t4fHews+x7N082OqJr4kRmAKNNwKV/7FsK/4bg2zqAc04ObIjbJfZvkzIK00/T14BonxM7n1sewByLfjXDFCEeJZjolaopQAygB72ncpJ4F+VIFueVe1Q9J0h1lqrZGLGYhYGDNzJfgJ/tmk/+951onoSdGDMI1CW4mCnRIKDI0zBiSJay5XGZZctCYWMZzlEP6aHjfPLZrBcmqW9XAGA6IyBUaTI/AEVeZp+52xGsVbXKlIzZzJjSs/L0gW2SPcxmOWI6FWDvqtHwLzoawkVCLrpvz1+bfuh/w596F7vXN469uJsUFxFOb2wPDRfpbW562KHIAUU4kWiUu6rDHJrlXXSQKyNFAJPX3GW9K9szTeC0uCVtcelkYdem00L1oLs7vccpAPqCdWDJfrHB1A7SEKLjLUgObzIvcIROF9wf/qmMjmTtBt15x6CfLHj3JteGsivLnFz0V9loW73+3kHSV45FOxuBD8Cg1x+ZmrscIwgArI00GgsydAKFZqM7CdEDiWBKwIIye+CPUeNH73qFfUrPBhhyDdywtel1IAXZudeMpuaDoTaQQrbawZr+qQtsNL3+S4U3G310yURapXv0JRZ6yxu0/IRT8Ao4lBwVSg0dDW+VJCjsdrv4aCZrsRYcU/FYCeH2rRQJ2BxxksRhwg71t/0vH/+ycvbuk/3x/fN33xs//7mb42F3/cyuruwwnU3zra5vNnVMMO0aUCsFFtfc29i4eGoXF4nu0c6g27QZ9d7t5os/hk/8U0OVzOB0m6gKnz2PGnJCAap97Fs4lpKB4xn4LNkBnr1RvDuKFRZI8hCYla3scO8slTdLjcoJtg4DjQpGJFRa/bLUhCfcQYQGWCwptakXOzlo8hT90uDz7F6TQVXeVG0XONObK81EIspYFLyhFyb6skhOj15KqbTVwYQhg0kWLWV99crODZB5neCnbEdEYwZGDgWW2jRXE/6mPisO4Gg2II/wgV7J2aZHKTGrwGYkBwvqEV5ew8dw2FfcMFeDAUPRWbFHWz6FXBC8EhUwBJt48xCP/wa/588Myod6tWWa57orBjpdFJV6Us9BazmNmNGhCRPTPLpWD+6T166i3IvXBYvkTUvhsJVfQRalAlTtpkRNZrZNoQUnY8v5d0gpngXIJgrcfo5MQUgh9CjGlxMmYWbbcmqXprY+hVbrjqtPD/tw30OvL3Kk+yUtJ1m/4BQZdKA8dqxW07fyX151vMqgx3m+IgO93GWP/lZRgNS2Qt57r2I1eCvwaDuP9TFZWv/GNmgd8aj0cJYNUO80WLtqUsyNzMa/UD2JAPjdUQgWVTjXi/qNOYrDzFqZKs0tuAKelrqI9V3w5LYnGIwmS04zyw1Fg7s3ICQnRMUaHQKq3+9wuRrG1nSIvDrXecX5r/p9fLtuPz4+37hwxHy8qCCe18Nn91df2Byuzh5/AT/2g9OP/SB562jtSBRGkpQMGpn3YKp1l2TgHszVzxJzPb5r2+20P9u883P45Hc0ozfTN8qskDvGI+x8qPID3/jatMFMoG6RngEzNBbHmOMZL0YT7u5EVKkgEj2rJ7D4AKfp01STln3Uo+0p3akiY0i1RY++rgADG1JgBkbruVvJZMbqM9yXq4KZhxZpt85qFZpmkSBcpaii7NMMcvlLF4kDLmaRRBpAqwC85pWbE/VKZOhXlBRvY/dAW5iZwAQtxJJmI6i3WFNJqYqpVqPLJhkSKkD3Umdlbmjnrgqw+mfS5gHTowrNfpNwzH6bq4EXgCgHElQhCg6obh7Nf+3fG/7eZ/UGtr59covXBoCjdIjNlJXebFi41YsxbMBHQACjlF10t+KRPh9oiV1jpL8pTD0AJlqo/vWH76Hux74ul8Tp3bXWrNwdAAEryxMoOJxreQpf/G8Jbqft1tRwsYVQcP8R9wsOfewlhIp70jpEUpsOL7WkOgnjxXsDInvxhS8/viwkkmchMjatyLWrnOSoqpQJNjfZEVnS0qfEdccfycFctsa9SuCIZORVnUud1RGMKGUWkE8N1QEiBPoqsFUC6hS9HYghFrm35umiivueqhANRlhNxbDzhi8maZ+lqkGwZIQVwiHKt0Du0q+WEQUVQHWYD2mqM4xkNpJyo5LP5kUpnZfRLBX61kvOec6DVUvizRb5OBw0YfsaaykTh9FQj1NSGjAdfum8XswDjGWoVKXHGJo54fSI3y6nq+PDr8Vb05l/ftbFW67n1TdpKINnnKXxV+8e3lZ/Wr/+E/bRP2E/8j2Wzw2AondRNiaYpKpZEG16hHyFNMN3sIOVc09PUYe5POLwFJ/+e9O3W8LGNHEcR40YHNhkzFkz9IAC8kcfv/lVH/qHX/LtdS2XQ92DRwO9VDPCzN3Di0xB0ckVbqqVNoKodU450YqnTaol8XLGnHAsSMmmXLfwOgyqZZrz69tyW5xMVDqmMtRSVN1As8ZRizC71eijejIkquVHB/h+LA9mjEO9LkOGNoYZSii6yfMlx+P8bNh8KI0+Xc/jMIbaB0zByEuU11NuvqtkBPCNkjQAB9ngt7g4K3g779+puwdeLMRjc74A3P1II1DT4TH9kXuaqd081FE4WBnTwEMtBz7YJTcrmDcYiowGu8WU7WzLMt3mw/k83HJzNvshH0gmy8MmQ4Bmk8uR04fogoolABv4IAmGq6M/OE/Ft17KOGw18eD7ze5Dw5//ric/8LeHy3Sh7KnsULG7wHxjLYTXPT+QNWmqfnEJMFGD7FY2aJxvMSMDFHEzIBfm2UeL0DSCDUUrnYrq4G4GiEorEJEyJcMcPcHbRwFhT+PnREm5lwHJVBgLeXklgeZtQ0HAjHA83DqTNMtHAiF/QDisBnGZlkO6CydsIs53SBqE5BIws1WBb5zFbX2daNYJbOgZtLQYAACYp9iMRA+/MTkIlFO2Bt3Iv+RYuS/AAh2jqwlDeV1fvLhAAqSKxkeN1AwXl3Sp7LoHW7/42eqVaOtQY6GwveJtL/9D8crelkQdoU5ATbwouB61m5CE2w0uZl53T84QUtgOhLBQjdCnza0l6vGqSDtZ21iba9hIKGEmJNHdDY74xqtlG3PanW1hWHrONshsrs1VE9E17vp/AZP1iATIIJhTSmDNKSHwQXf4JHN6TYY6z1mSmVr/OIIZomoV2ehFNoMGJafDM+mWNqBB7nXC7VVqgqv5pZlYUEib3dkD6B1LyRVlvmntE3BpY0ljI6ZjBaD1l/Uu2hHbKJwLKdBkBnc7UDIjlMBWMsKO/7UoKgCOmOYGMbSVjZhZJ8zPhTeimyjkQjUOMGYOiOyhhdBhkWqUJbAJZvgCSmK5m4URwWBNp5SYUsL2IiUiJaJnYtt9ATAFAW1/08c2wLWFlHu3orL3WMZgkFfUQZY5wOycM1C25QJAwOgwj8oGsoIFqAWqLsCNyCDJB/TD7WZ79kX4h47vHfgh7JTwY//np9/3/enm5mKTUGuthQaUQ6Xiahoif8cMOQ3W98bWTDnxMB2L3MySDRYWyiU5MvsTte5/SvJMCww3ObylSYKF23taL/UNnWLMk3/dIKEF8FR3rglUKBAMocNXHh0rRUF2corXj9XVxBMXO9SSQLVV3NcGakW4387wsoroev9X8UHoAXxgpKLD+Wr1vq/8ICgoxwC1pQLCG8NBiIs30sOziOdiL1x63M9pJ3Atv6lS6injU5qxiXT8o91D20cF9GaYCTRwrLoedTHhZgCA80nXo+0mzNnNg3cqCE5VAsRAK+2hn1ZaIKBQbds1IWMDWNjws4b6CoJMSoNZSjkxZW42UQvu8jm1WVhtqiAgkxuiRrxl/CMvQoJMKWDupCIbLRGwkYIrQdVJPyA5Ofu8t3mGxDx4cdFSVEZ0qqjo1FY8wDMtgwV+CUIyOqmSfNbVU6oaWKV0f3yXyT3sLh/W6skyepGGmRHe1k0rOwoRZiBZL+Ne4RuSpQ1IeFO4Z5PdjpZXfX8sxT1IzhGmB3c2tN4WBFGN0tHmToSkgLmV2Y+PidcR4hVhkmEEMjL8mCjmjYYNUZ3etpkgyAa3tzO0+055J75uCVgjtg+JgiShtpL9Nm0ERWZy8utrt2LIqW/AkBIjdEw8aak3js2x5iEpwzAgw0A/zkf4uMn79kSpljEBKpX8jCGJ3laaB+43cM7Du3771TZc2Yd2cpTv+1/Nf+yPJ+A88NqEYcQEHI9lsyGmO77zXRsdd9Z6FYEV1kRHGwTppx7TNTI/Wmi9DojB4GiSJpCQ2vBahad1iswiGwzznmfre4Y5MlCC/dNESdoT8UXvA63aiA2RaKjqy5AqrZ3Y2jG6IPx1cpYEpAgrdN86r0pdlnGyhVLg/Z8l0dUz1XHj/S1fljqtUx5y2cYI5hfxEnWm0QJxkkb6nWrH/qlr4TfnqSQB3hgaUbmL9dYmyF7tQEuIvHg7W8jBcSYSW+ezMC4GZtDpuwk3GVZBYp95foxKe7KL8MdSFFGJkUSTS4BRIbULeGb2cA473i21tnMBvwT4KI9kOTJNmN1rKSWl1KpqwmKZG5iOE1KksxNg7gcumWsFyi6YOQbVgnLUeEZM7m7JWgUpMm0GkY3wGWkEABsdEzw4yAZ3KnrzViDTroHBNYCFGMVjnX2ghXyCz5PRW80P0CdZA63C1XVZ2u5upnLeNiRBtbUhWmA6nRop9gjyDiUfMtrgAKNYo5OBYQY3oVJuckwTXKB80a9p4n/esNQAMqMzO8J7dwqBVNhcdXxs2IB7hVnPg9foLEY5jEI6L2cP0uPnweGHgK4/E0jrnVWzWILlZ82V0PmHEgpbdOcrrohFFkc65KvndShUNXdEXt0E99bWMrLaPTSWfE4lo5gOmFPlwzKcb3gs9to13knQAGY46owyw2tWnc+OycHZGcVa2Zg5W/1CGj9SfxnOnl7j7fN3/ya/5w/ge38ijxcYZpTqh2IGgYNxcgeSuGpN2x88Vs9PqFCl1NX4CNJDsdCRkVKqiWmucws6G2OWTeImZsx6Ob/iIFnRAIG6hLwtqYoqwJaOD5BauyNveSyeUg8Colv4y6DfKK3mUhAKiog0OXthdwpabUefV+999S3IerLh5Fn3/DnABH+5x/3BR1BsWggOIPLUWklPrT+s4faSew2uPe9eas+wv/weelbwbu3cAkK9qjvLKxJr3kIphM1GhFqgm9LJgY/NYNkLUstoxi7JljGIVRqjIQirJuORh+i8jzbcksCE3o1FZkm5llBPqu6+2Q6ItKdlqBAEatoflZplOUF+fRpJLpHuZjv6Hvtn3HwUflvcxrBmqpbOwGNrb2bA+OCQsHVCWajyeJKmxv9PjDx3RANMCGVqDogu46f+EryHMKmzESQ5aHlstYpyLFnBZqL7Q2xzAzRb9uTl+ZGGvOkgWFi07kFzJCqobPQ6W4xbZaQQaYtyPoggutVlsjWOmESgOtLkOD4znMFuUQE3tbDZzUMPrQIjLl+HnphZbKF0d1/Iz3169IFYBqR1fZUzD9PDj2XVPnXUSPNxYRrBIt6m/a0PgubQ4zdY15lysvsUMX1JJ7b+INlRc6ZXZs7Tz29+9i/n8eO7tz5uOXO4VNpN3NXxXNwQw1m9BpMylJaB0ljLR1jBZ/jMT1/87f94+lt/rXwu5ZxzvdaMlBO25sDh4NuNjQbsSzBTdDJtHf0M5zlas9NBQRVeRFSoKd22WIqOGm8XwGVPBUQcg1LSStNYa8M5Mhgsw2Un8BM17CWHBNSozW+BYkUj0S3Tb+W0vvj2OxZJ3XadPP4qx6lBbUxf5105itV5UrN9p7qK8LSXj+lUtNN0uufOf7ATvZga7x58fFLvA9JttEeMeXqBL2BQBAAtp3n3s2W9iRq6K9QQiftEBpcU0c0rLvTU0Nf7M+hZ5Q73YO32JMdN1kXBcTC6bWu9HXBeUN0kuRh7JmRG0duIO5GQOsudgoq8xbOrD03WepxIElNQ/wTIiBoesI0pnZ2dxSDX4ozSh+rYH2fOFKiqJlx9J4KWBBWmgeU5rt7Ho09BM+wMMUQuhtCEA0iVTOdvTo9e39ySTERSK9M1pvAPMqwApkY0GsEjG73PgFyrYAMFU5WVrjZ3Wi9qw2QAcjJEe72Ambu0gjvM0NcaSChWcgPE4pyJTBi2Quope8IpUyc5KHrj1HI4caHUVCEDvJUHO6W7JNahwaXQi8Qk3T4mBqTUQbNEVqQg8kUVzSY9fNvLT2c7J6ujnmYqGrCj1RRvvycozo5EZxrqg4+qlsW9JpNcwgRZ5I7EW9xc16RBgqKIimBMVGdz+ZpVjDvJk2Nw8YJDGVKuj39q+n/9Ad7YYK9js8PZa7x8c3PxJi7fxIM3sTnHa9+A3bacb8uYzWyY3a4OuLnFL/3U8x/5c+nTf+d8X4Y9x5RwVq8cmwnHY83ZxrzJ0x5HJxNs5e4F4HrCOEzquQQZmk6sz/MkORXIThKtVhx93tjo9GUi9y41FKNDq0KJNzY0EPnEoNGSAWavTlwn0WIyqfPg+9pvl9ox9CDFCp1fQequYbhznye+c/ffGhsYcCIL1lnbuLsq2jUv7Mn7ZDEwgYo8xDKnugv5j3JQ60/pFdFAhvUJuoR3BFujR+sEtoBjRabOfDsdH9CocL1pxEzwtsvgPgZ6913oOYTlMLIT6lptQdBuDoMuJ1wPfFASyZuM89mngeZBC6EQ+muenCm2d8CYuApoSLpq4CIA5DKBCQmprgYH4XVHgYkNSjUzpZQ24w4Od5TiKUUGumI61lQ3GNCklVcVpNbEAiWRWccbPXlHHzd6YUrQFBEOlcFqGoBhQto9fGv82KfqT38pW0IeVSavoEX7FhCJPEIDbAZMvmHaCwavsOTMk/Jmd1ZgSYVeYS9/AoRjnobExv8mYHTK3LTIHTDMdWcUWcyPCPoMpDHDRgHNdsskRN2ju9NcXgyllqM1o+VSjeaozVUOOTE2LEzAadJH299MlHnev7epgCEh6gWjNJao4pBQ5Mr50ZvugiUgakiTqXF2QzpmcV7WiCHA6jbIMe7s8sMAIHXdxKDUq6XJ4I6bdHVTI9hGKvCAVo1BenPcLXmVA9t3gUMBNPlm95ENz/EF57yDE7iBP3X/GagYuuTWFthuht0uDwOZUApubsvVrSZcCGZn4CXHp/AJt2DiOI6YjygOn8Zh0H5GrtgkzD0f3v3ouKrqyATNeNK3AoBo0RIYRmTKHapEhhoKDdbIE4RlYstCRWlxrHozUxEb4/0UwLsEa7I+fd+F9ybfiJJxNUUzRgwb9end+VZ/ZYPjXnDJF4dvjUEnINMmW7YPJtAbdeIl1nnB9mL+dUoa0N7vsZypAI6T8+V+Pe8ZtXt/6uF+lFIQSGD2bqWsF7lhiV6bhY3rQNR8LLd934nuvv0pYAQCk0rrIAqKoCnzH2GTCTTPpdwS9g2klGDAfsT5TCQTcF54zDS1h+9yT4RaXRHDj1suJ8oDQ7pAbMSD6MzSfDd1wbtTmb/LGwk+ZARcqbVkTm4NCQEIr0H4j30t5iaaNg0t6i3NAC8T9Pzp4DCvGIjJa0YC3GUW4noqSMgPtm9/tPzkF5ATKJZEuiwBpbpnbYRragMegAKdCRMxBtiKYbBxaxcPwcHMogF5P2JE2+NwL5gPBsGr6WS/TsDRKUZqRZJ9zi2FA7a8fPEsGjxHs6g5NAJRDB323eglho0MwlJY/9TUM06eXqAfogG11ulKtTI5UdHKdgbAVYXRIIkDzh8aCCZFETWbug5qgYP5/pJuW2ka4AYDNmM+e41KqIkoC6kZ7D39WIWC/d5RATaXvBHt4Q1AW7vtBuIwfw2Gx1vbVT0BjvXMrhIuz97Q/CV5pOkiz5FQvc6OZOlQ+fSaxwoSm6HmOhnybrQjIb8d368Vl9dE5cWAcn0cd4Tl8nzOYyWBhKJ6UrNZP7QW01pKQ6PcxPI2M9LAlBJJuSqUSEuWitdo2AC0puQgoRQywl3tqgpAKDq83DDFjpxONDvUQD8cbFtgvOyEbi5On0NykK2CbP0g11aoR1enHwWE0mXUczCYgi2wXl3bKgnaNrN7qAWSNAtICFJ8+EnkK2/3g47gL6mHjQZSsBF1iIyNF9AtIRvgTlahujuZUko5haxFGbpkSdjZAkXDm0xLYFPsdA+EtkoY0pxUTG7uFox1DZbQdIdSRSqKcj8nXWjaNQ4IVswmYI86gBIKek2LUKVicJlVzlTxuaqU5JIKvCbClOnZa8hweXIfcGs+wV1V1as0yfY17edcbUBNqaRUSCYMaTYcVenpQmkgZpVcZUhzZjaffKolJ2Pm7sGjh0pHV8oDjftJl0if1v5mozOfnD5MQYv0sG5JToWKuXPaPTs32/38X5pSgX1oqLVwMpw7MtJz6QyckXWZH8/T4fk/8+9N2y9MZ7tpmnVuNzl5vbKLuqGnbTE9rBpn7Y7Zj+PzIx9N+PA0bm50YfVms/88vuVX72HzdIV5BwE6HOtzQeQZuGXKRxaa76++kKZL+EHDDGznUrM2YE2ZeeCSMAw7qZlQtmSR5zGZl7mAfvEmdTtYyrqcrWbNYvZaxQIYfDjgcqhfrMctqBmABuNoNgiptratImrIoESWseGk2Xw7gMPtOc4+/XOHcY+aHAXJNzjzVDBf+W4uyoI2sGdf97rVjHkiVa2KgplPZZ7EYWSr+3KHF8oTkUAK5Ww7XE+T8OFvkT+snG7zM9TNnlvwCedS7DLVB5b3lW+On/u5eu2XPHMvxUtOo4oSUTSnsp0OGWePgKwhDYC8wvKW72xhqHsmTpjzTXl4GHh8nA/TMJXNbOOc7AgeqNnoQ5qp6j64Lg0PEkYkYVM4zAWYgMPZnhdHaJB2UmbaQC6V2XaQwRPkSK2jGRpoAMBQDZUYVZzOMlLP5gSa0j6B5Xh9ewaxTo5ymdIoufsjbq/JAzSHTxrFQazV6tnsmYacZtLBAYmGSaWaFzaqLJMRCRW1IrslNwfcoEQnomGce6uIjErxKGgcpdhoE5gNozHH33VKhEgVCmgRcHnXhoBImIV0NXA0I2yQDTKHVRiZRgTDtX1FC6eBNoTLRzjMYY3XIadmyiirYlN/Q5UK/ZSJ9d7qukAFTFSKfNHpSLBU2cTjALi8yCfVA2qWszW0ESQlJAWv8OQ6Ndcv3jxD3nkO4XSFQ9Wj33ZZi3sc6YW0+lN0EG4gSyNFN87NwnzrbIEGVMXeda99e8/zqD0XtpjVIREXNh6SDgOsalNhRSX5bcLATCKBxiYa4st10sIqxAZgAFzTUDewak6DwUx01yCkIblxnmepjttNwFkq1RttvTVSkQCa9QhaUqvwadGVEo7cnM0/95Nnhy8937z24Pgs5/MJ14kpUF53eIWZhmFDMn/LP4kf/RzOH2H/5GKsPP8ovoQnm6vXrm98O2DcjBpxQ/gRm2vsZrhdFbtK716++W3TR/6HD/EONtsJx7GOSMOQMuEqhXIM+y1eA97JNweMFMhZsf3WOrHnOe/Mioi0FCX1EGJYLfIF0iKF0TCbtV9jAJbugq5WghWExxCDb3kXP+Uf1GLnaH5qZtjfWrmNNZDQ56N2hBEDeYT7kD+GrQV/NIDLFjITnSoXGrE9R6TA3L0ijzK8/iFjNt0mnsGUIHBASkAGD6pFGPX8c+6e4rQm60TfFlH2yLOH4a9IjbWrioLEoB42WifYlc2jOtkpFVVXJHm0FMO1Ey2h/+rE/dlx+aCWz+kBUnXAeIp4Al7dXJwJrIbCKqfDnDqWebAEiGoNWoIXyOZXtcLC9mtX7wsec77BHGKj1K99TRMI2t303QIy9Bwamz0KVs0HpN7QpH7aJ3eOmYXIFu5E/P5Bp4nIaMXXjgwJTj++Cru4e9zHh1d/Wdm61QSx2hJ2dNAC7ZYtvNMlt7t0eJoTqiH645LMYhKGO92ytN4dAg9o+db+NNpHrpqTdhm89fpfxrNh2etjuYEsxlpdfyiAW1RVH2dlx2yYBprZuRvhJidCqVmAG9zQbrDiBNSQTFSxUsy9SXvSyJDjENyMxWckDUMCvNYanBuSqFW9u1BkPda26c6D14zxDJ/5BXz6b+95hjqB5173Dc9sek+AEjjm4eL42//Nx+eP8bzi4gFm4WmZPvz4wSYfX/uY54t0LJgcu0s8eEv5vN7O2L9//uhjFzdp+pW/4fBwBvzqgLEOM1NFMpzBSQ1IBPbAa3j+i3z/qY/uyKmw0sacEu/0alsOBbQbSTCmVr+O4P4OiNKPJqzRbrchY8HkrzVkJoEWdKmLN0jwWr2UBfVenqykUBTPyLi+TocnRJIU5BYA0AWQgYTs0HG3/UZ/tK21GpDN4BUqRmbj2lSyi2SiZWK8aAShj34NmVhn8y0oYQ8NoBsMdpzlGzsrz/6BRROz1mHSpSp3KSLVtjW82pKsB7cPdXTbVrWgG7jokZGVl+qloootN3d3avnLKpvXz2x1z+gOtShZs9CCLY0/Npc7J2e5QxVFhIi5FFQ/9V8mSWZaMqtsdSjrdWpq4lrLE6zhF/UEWHfLtJwwN53A9kvvPbltEW7o5iLG3PqntLtk/+rX4NH09+4jWBZ7H5tXGln2pOWdsey/svVJVluO85Q7WcRKIq/6UoPWnJ7VB5kaBBturLHtdli/R91SMsi7/UvRS7c7rfG1PJLUqV5myaz1a47+JOQaRffmJcnWRPNTIiBe1Bupne7HKHakpl8eGUX7nBkAilIgO0aSg0i1Jr/xheWrK7guvbIIN7RqEK67FgMOn70yk1Te5DQmR5GXZJBxSAlltobnx+7XLq39t9oDdATSPCTiR/6rHcqtjQCyknvLDrRCfEFOr7CzX/v6//h/+6Xtp2F2/dqH6sX1ePtm9evN1W3mdT1/Om0f1/Icx0k2+MUFLr7ZnvzE/rWPj//Cv56h25vd5XaDcoTJ/Rh0KQwjLE8RBb37k/bk1rcUEirciGRIp9nZHee+rlrhRqcfNW3litQZ380EtweE5kXBAJXSuqhY00paRiYecq2QemZJQlAOSZK11mzZr67y9ReZMipAq5LBEUxFQXTVG46fmt960Gx9VzI4aSp1kxGd9+K+zIg0lUrk5G9/wiHwmDgWHIkKN9AlQ5o8JaDg8T9cHOPF1sT30at7NXxoVZT3zIEUPaOWpoGK2rGW/2jfM9aqKwoSE2PBntIDMfvtrm/4FR0JloEUWggKXxXuaciS02UgXAYOyQivKlVllpcQfWbzsYo1CbqoAnWiaeeFQe6FuSbgroJYrKuelmb8CyAQ1HXGa7181r951XGPHMxTmK5lMr9omv2uu8s7zyoeD9DBkBePEJI+WeeVh/GVHOrR6n3HE0BnPN/3VeM1gyN7I804Uag5YUovuYjFm44nFA7B8rJ+6XfbaWtpq45uytpUtui3yg4QNeDJVCv6nK59WgO4qMZk+61NhrFod3TM9WapW+pXuIx+TBWpunvtbDwaRmd2WJW7V/cZfkx1Sh7WpMg3m81ms1F3vaVqUD0c4d6SUYAh3RuZ079zRnleLi/w49/34OnP1t0bKtfGHaJ+A6cRk+iO4fq8fuy7PvQH/v33bz5/+eS52xsoD/3hm6hyDXO6nDevTZvXynAOG7Lhdv+F680Zf/+fBb/q7GC78wPK3jfjgNlQoQlMDr+VzzpzAz7z43mWZclTJHlR51qqrXourP2m9rM7HPTWtgZGWO75/bYtCRDMdZpmXubYXU/9Rtt0sZSSGdeglmpTd49ZU0Eo4fYGzz6D2EM0RKgfnjt5rJC0x/iofuTjjccbF20GY+y6TXzG4Y5oFOkEkgFFEh5e4sHbwgFww+yYMrp0rNxRwQx/F1/8rETUWusMVVA00czSECXm6DIO7RruhrqCFrTn/kJV+OKgEI0nwjKEhC16ZImV1xZxwUuNDrB4cCe8pV9D2MVEhKuEtjyrAzAii8lhXikMlsyMZp5UDTM1y0tVqdJCVAXEEItHvgvqdKwM63G4Z+YWfwin8DpWQWuwEPakf/9K6KAHMFzgm2UDi0+J02hZaDG/+ttbEZeWszVk5UQwvHNfq9uU3Sfb0VeSxvePeGrrM4RhNMoBT23MXHTn/R0pvNL4fvGlGp+zf4Unu6KS9T3EZS0fuNxScxDWxa+Soj/CGi9bW7SUUs45231Lt95O2+oDk1gouHJREtxYE2HMfYGSyRnph0QkMmVEq/D+2BA6xNXEVv/v0b9dAtzcLNdaD9ORZmnI0U+gHKd4lR8P8GIUc9tn1I974U2yLVgPo/TkH+DH//IGnFHMdskSBXiVvIdyyDlfpSeJ0Fv/6hu/7w/hrU/YZDeXP7J98lm9Plgatvvz8+nh1s4wGH3P/W15+yMXv+9Pbt/4lYfpMfT+0+kZ8s5lFcfEBB7AYcLe3c/5lvFz+Jm/5xhRJhYpu3ltVY2L/3snHKcalLNqSmKyhCDV9Ad5sh9hhmOu11ICw16mRKy5hkS3juewZXPwAA+i10aFy+aDv/+LgIcnDpRg+xkcPDpGsoJp+Og3WjiabfNoFdOih6cPLNhsn/HAQBw+/PG0eYuYwQzsU3P9ZyByQkPmOY4/N7x3lccAplvQEPfi7lqY4O1DFkLAaUAi24Huvix4XYyoR2OSJY7QqsirL6oYMy1dY+rar7of/bz00MlRMjSByVDQ8ByLnd5qBavLThtDbe2K2sJc/EqgF5Ba/J4SvLv2BiRvcfYCgUYktsDK4TivfeeGpd2Js9vhi9MavxfW5mhxARcbfc/EvWRAeAdq0MpMLxXTL1ZzxJ06Tqu8/8HXCMyLR/NI775AUg42kFANqJTJRPdWu7bcjHGhZ4BCa+HQCfgfdJ9UxVK+CzSpoihelzoIpSBeacVFbRa9D+jidZ7ckGY5+31F4WAfzT3qtnIDODlleOLGbes8AFCrTj2JGwqGmkWABY3BXuSQZlpicoBUAmVsavFS8Zqdw2ZrlmvVYFYdwVrzeYJX5gwQ7vLK/DIWPcAkKCdd1WHKf/vPj9/0neX1N8RCWZPCaMWRwS3Q5U573e4Kj1/3+/Q/+6fHH/jj5b+5wnSF/bMpQcZhdh1KyefT21/FD3/8wW/7j46vv7F572/evvn1wNlrU4ae78nRkewceArQcNzZBvOZP/lu/cIvaNyl+UZ1mDcYj4QDNsgn3AUw20NqpfJCryIIRxiL1Do9YVXlvPqfSlRDyEOhuLuQRI0gjgZfnAM28SSGkqKFps90fPxLm0WRmgIyWkl9kT+gzRWH4a1vKmlF723p2khbtYjNLLQZ0CaINmPK1x//2q29BrhjZz4lSy5VlSQ3FNYx2U63P8H39sy5eblRpCxIKvJMhQrgicEluXxxrtrASG2yW9inlrunn0ozTuvdOqQtmaOrqS0Ppe2jXBU+RBJrMdYtF3V3Joa/Ej8YnHJodlSYtTSdqbhmANnSYTV8qXsAAQAASURBVBZIKMU66m3tCkqkmgg4W9lbWuust9IwAFBVIj0ErfvlBFIc5ddaGVzTycdkn1EBohu7knifWq2FHk42Zb05LfxRrsxuG1pgVYzcP3qFLMeQtmSrVlsRgMXj7hoYndztH2Cal9Hv13HKKShaXhl6GzigwpPgTMujbW/uYdRx9VFhMyJ+WXKg6z6BJGMztzuw/emyFrPLBuen7qY1u70gtl5Ly/wjYq4UpaJaRTdxDTF3HyAVw95k5OhgVTW/MuRqSzgQW0ZbAP1OCZBwOiVXmYQNWFuQlCinODoqZTZsNnmz3Yp095TGlFHSIXgybXZQqLVUH4bcQqv+bJvH4RMrd/nqZhz58z+En/6R9Gt/y1SfjNrEpYRZci8uI5n89SE9OQ7aXF9i9623v/GXPfzV/4vrn//es5/7b+z503T7PsdZj16zj3zr8HW/NX3kvw17elV8evPX7Q6f32Ks26syczscxHNg614sJcOclHGw93/h+954co3XPobpKgFTBvZCQfWXbP7dX26xWbNKWKqq0v2iK1gjZDQuM9yd3shFKSW596C2PxLBHQEX9Lda+z+F4pCm68cDCpct3jObnaPrHLx2lHT5yZQGwaucREI4faBRRYo9IPrsyT1EgHxkTnrzo8AF8dyxga4NF8bsnOE0VK8ZA4/X/3D75GAXI6rXOVgospSUmJORVHiRCzP8pSF5N76hZhGOcyvWZCukkIdMWh+KKqmZqDZcBP0UXZ4W74rMG30NThV1fcc0i6rItHhmrooA5qkqn+U0unEWcsbIlKEjQv0f4ffSO0jZs1bq9IQw8Vy5wGx1Qt1eC6HXgt4A5KXzTd3q9ov0KEsNF3Q9S/sab0PrhFp6X+hGNqJpdGvwARHGMpjLda00tF96rMva/385YsfOJdEWaLBb1SxNcmtOkHtpYWYWyqkErvmtkwRgm1LcXziKtU83Ism9tigUIdWSWhzazSIA1Vgex+bi2HI9MZunRCMGWFIPwUTSDlZbX+m+iURtULEI08yre7JEw+xbZodH27jiM2BirjSB5/OIZBUQqlFJKUPR68fmg0Y8wCBpT1wc082ODzSTudSyTRj5RqnvTOUW42aczg67YXv4/MyUdru83wMVZ6hzsSE68JgVmRsIpJmTQXkqcxrOUinTX/qD6Zs/4Q9+Df0LUPF6VnKmNEzPbJue6LXX0j55NrnOn0naVNXdg4tv+W36x/7FTIMymAiObc99j5jezAa9i80AlKQhDQUYcMDt7nY3PHJMx/IQuebp5/L3/lm7uMT0DD54Om5uzTlxg7FOy8bpffp1VAwyVnJILs2WMRWO24u6+ejG3/M8Fk5JBpQUeTsNkHx8cMDTs3o1jeN4OOSYze5aFZUJoQzt8kqvCLCAhaSZwA3OKm7w8HM/e3v7eDj70ID3dHid0fEAFIZtetehhKO/9SvtIw+vf/Jzu4++tb/eXxz3xhBWvpx4PQ6pHubk0Rta3GyLq+Zp2F7OX/2b6mhWn1ZdWHodurkmL6ahjO4lD/l94vXNL/2YidgRs3IaDB3Hq0gyqAJWhw8Zng30o3FTZKmWaTSKNk+YB5z71S8O4DzUfDC5A2KK/sxik1yTtWoN9QiQyRBN28yFIiAePuaqYTNonksRibTCpljEMMXoiu4JTAbX7Mfh8qGq76CjpTEVPzLNjqpES2mQtOXAOtcbv2GHm12skLxSNYM1OVoVWWqVrtwnbkpLHoaEjEPeemZUAWruoCgMwEDQkqTqHR3uYIYSUL2G3yxATnkCjBZMj/AOCmqoNCzOZZiIgGWLfIgpFn0WBSxIt1E9PcvWE6dJGYQx6j5cd7UcUdReVQHklCVVrydNj0YYbeC10cI8NhdWTeWjnDQ2GoswBF96Uq5vbGxCbveF+zq+oQUgW34fR611nYC+B8EsJzdafLV2ubEUu28R9YHJOz4lJCGDGSRAV3yIJBFVXtYD4e3jLHbF+xfSr1Oq6sWpYWBiephEp1WazJBNZkxGqypjOhMLaqE2sHlkihbnMBfHcYOUUxqSDSkN7WJKpctaydmpaFI9xdGTIF6SQ3XkbpjL1W6bD1/E9/wfdsLkm4LXLT8dUSRguz0899f4LhYm391DmF2zMAEzMAlH11GYTn9vT6JJGu13vjs8dySDdqVk/5B+4t89+8weBOi1tfXTqb5+Sdo2kPQOkMf+M8yYQnSTy3UywMUFgZUa97C2BsGKDhyRvTPAYvM1tH/Q2vX2MYTAOmMuGAZc3wxXnxO2AIac0NRxSWRooLbwc/g53vrQ7nKbDtP5YLIyZ9TtiOn5QJTDLAEZGGjbwTPSJg2a8PrHLs/fIgpsyMyuCcZNrEgM4ERdSM/0zuNqUp+ZwIl9JKmTzoImHs6vIaSml9ELTnfD2XV33O6swXtrclnPwGnLjGeFWgG08YyYwpDzixOnn0pdoZzsso5mOZdS2sdUV6m1VppauFNqrTV8NVvyvKspwebEwYTIvy7HYgS9tnRf7B/ewYT1YMZ41hDMWa3r5VPCRDYYhIggyV62TJbj7qW2t7zq5etfL0F/v4i1392e2pryz9Xx0uf4wW67dQCxnas9izWu3LnlH3AWRICw+lqubMkWRkJARhmdDfLw6G7oXMh7SY1kE7HP8hVwygqHi3SRL8nJeEIdUjztRcsotIKUuNSQIRVMSFQGZkwVc1WRirxKlWr/zgMGcYZXlY2jDmAtbgkpO213drFU8bh75DpxnFvzShJMieytapZH2ZyaeXsGzDjWVI5lqOYJP/gX9KN/5ja/bv5zwNnV/mq0p5g3PM/Afj3md5YxC1DAIkzChCbxfk9b8jS3HMatpcMzP+CwfROPv3v+r/7iZjw2Dq8a95FmSKt09BKfriJptUxWm67tZRaN+O7YaIZwFTsz2kuz6YtfEOkAoHlPC27ar6AXQtB8xqw67srzq+Gdv2+4iMpsYi1eMEAbYkudHd/+VEoEpnk6cIQPaT5mbEBLEJjg5hXzbNVDu6UWfOK/NZ592OssjIDNnCEbmrre6HaAXdb6ufRLX/TBVWb30iSDmuPW+Jl97C34cm03a4zhBfk0OBfpSjst7I4V3EVFFjPRIpt4HNYw5tQkrtquukYV7y3jllUL75WBcJCkLIkJaZhKdSB+6+7uRYJMYx6iwQSBTMuRpupW9c4sFRRsoKaO33BIdu3CdTYPHQvtNPKTGZE62WC1jpZ5aN0CNDsS8MVXgPyureercLwXf7me7DgBVC85+Z3fBBp892UfjIPY+gzxMd5yC7HwYhPDchO9miAWcPRwQvdZTl+RnDWdZtLKa7z/FJ1YCMmnlQ/UyF3H3ANz877bxhy2fknXrps9SrJT1cBqsMyaliLRKk8avdRFCwpmi7Tc5JRYaXTNvV5phrO4E6I5Oc1lsz0DUYtCyRLhmR8nc0FVof7g4N2LWTbr7FsYDj5hqI9u9/BHM7blL/87D975ERt+xVO/vtxdo57DZiRWvNmM2GoStFqF+7PBF1oxmtbYiWgB2LknlAfw+VmqO9zO3/1vje9f6dEjqCpaDADgCnteNt9lqixn8/7A1Pnq6PFso0X2VLCae2FCBlBqoiETaVGCjzSDTh/YULC2hNNylwaAxyFxnvD5HwEwKzW1ptjc2+oKB6Tap34N9ntsZnAEBnjdTjyOgHse2/5fq3wqA8kqGfTV/zhwkejFQ1uxSAKO3W44sPObn+XnH3OXQLcQemm6DlhMp5iQUs/KJDAlWNsF1WxkrRX3gOmVfweux/40ybHAQUtlyn3v7GRiJNQq2snT1srplvU+UgBgRDLLYKpFQPAgTwvKvTSVq+il3RgrvqzxduULZal655FhqdpvvpdlsxwCjUTqtdR3CuVOt3Ny2jqLbDUPW6VFk/74IMoEcEqJrcabXOVU73nT3bTd97EbakIQjJLuF2312t+vq8FZtqX6wluWo9WP4GRDT7bYcFr05MKCf3kY8OJ2gXC+l+rRPl3Ua41efpBq7alUqAJV99rx+JglS5QD45JvWXbC+NOK5A/g9CTInv9lmGPJHXDaSBtp2TiSAzk4BmlQsmHSrQX8zT19mB0JtajWejzO2+02CgVzzsMwtFE4TgzUNJJViyf44u3ePkUaN1s4M4+5ltvjw8vhF/8+/9T/BNefNvsUjueqR0/bjZ8dcGx32mbfUgDjUAbyKi23KAosn3SHhum88NunZfehzTDyB3+//9AvzNsHvKmo3uldK2TuRT7RctbYNk9JcYpETicWR7zfFXFLJx3AAMwz4GgCMSk6j1gjxK2fZviAfT2FXTHANKkyAZ//mYznBTtxlrJaXWsFirgXb2E3wzf8k/Pbb+PpPG5fL45cgS38FtUrcq4VBMbMDQy2wb5Ob3yVvuqbcTgy+r5xykwOwFU8fLQMm+0LP46rKQ1tsaCtowpE+lQn07Z2IBaXK8Jz0Isgka2gL160DP+Lx9oKxPdLYUU8vX4xzewHpdz9ZGlaI4yF19ELAaIm3syCJ2NDblVg4QZZqNBqmiYvde1ykUzpVFcREzWFD7T6ZbtCnpJybetawoJmOnn/3i2u+eUjsoTpy1c4fC8fvjVGcfd46YvXH7r2ubnSj14N/l0M5Mud/IMPQ9tq7rxbzRSfxnRhYb5krCX14WjLeQV06O799PPfqUi8Mxb9AsKtjlawAT8tn4hlR7ob6ahLiOrOtbUjboFBJVjutBcJtp+dCsjF6WIRlDJllWZICakakgMp55Qys6pfnJ83pbrIRZsbvM7HOH00lQnKAvqTc9fiaWaWo28J7G9L3T5K6X2bvoDxw/4zPzT/md/94OkXnm6+eh63Vo6wwuO0ZOn6lOjD4ikuW75wrkMtYAXtnDT17aCn9uC1G+azX/wTz//cH9uMF0N9DU+v5K7qlBHxRD1K4e6sZtxfcqcrarrupLVeEACAqAdveRJI8gLIpxk1JMk8iMCdEo1VZXNPingzQ91VBOBWZmwMX/winv20pYeOetqW6GAFKjgLhwM+MnzHP18OQ5103I0pY7LbXR3dEix5hQqQRqQRx3ooqN/4T9trH1e5ATwZkKaEkUjAkGnAcdC56z38/N+FJ2iW2Pu8xwCpDQd7j5A2I2uLUbRM3BCzdhCWTl7hMsnXwoPdS76DSa4XZrPOOr24fWdRz3taQssZGlt5QcBV2bq0VWFOmRZtiWt19yjpIpO1YiJjMoYxjTxBd7QXPSAzS7S1jVIvW6vS7LW07NXdAKL7grx7v/S2h3EFzLLzrxebHsmNr5xFsQTiazu4wHUf9EZ21MJaLUy9O7zo9rCds58srWnBr/6EVZKwr8G1sddqi1uueP3ZL736BegwrDU07rzdGhwtWsg7RfFVUC94IrGDCQwmX1GPo9qlnyK7KBtol2q81znxdDtEoqzZOKL1fDPBVItqcY+2nKWyVtZqTrcy5MEtMN3Rbc6JxUemwWjys+0GhKvIvdZZgOAqMwzIrgSkF/q698Az4hSToyC7I+8hnB3nsh3SRx4Mf+2H6//z9zw6/OI4v4Z8tS/Pzsa3+knuGEqpj54JLAv61IGBddlqCz8Ge+4lPfz5/+LmP/03L5+/NY9PYF8CN16qVVjUrdUGM52MxMpBaL/oBV3oVqVnxYh1hXg881WhFgUv83pAGP5elYp7aWUp62UjCU1o3uSGivN5ciMeX9fP/J0RF/Tp7qpkSJ0Rgybh277z8Ov/meq35161TXUWzoZsCbNvBvMCuNU0PKkYP/Lx/Ku+E/mc6TDhaNTMCW6GVG2kAZjhl0d9Ab/4Uxq3cKlo6R8NoAm8dTEmAApRs5MksrXWBcvTbKprd4Za3Y9+WdB9CrnJUz0IumkmuVjk+CKhVvLShtSXpxmee1RgeKk+uWbJS5m8lVsvNSiELI0DU0MckQykE0W+tjVSa04ILJVyMRGam1x6gmoxDEvRytq1ij9VRBciEncsT7ymdgtwKlfhK+MP3A1NVk7xixhAe0Efwg/ygk9hOl5iG9fnX8e5H3wYhHVOr32SonygESNWkPxLBo4L2L862oZtUSN9MtDxXbA12tv7Ny1lJ0SbspCI7bJzzea6WnluTokR6K8glJNeX+cY3JX16y5GkwCMYvnwIBJYaNVYyRqoukU9+VynnLbOyX1S3dZUMlHkpYZeTM65IY0W/k51oHqYHlcTiTkN1DLMMUxe8sD9bT7bnCNN7+/3F+DZpM/s3zF86lH6O3/T/4+/u7z3vc/wiV1+W/tnL3uIjgYtKC7eDGSNr9MDvetPGL6m/uKfwp/+d88/8xrPn8qnzx8PuJhPDYkFOFQih2ynh9cmxuK4dWyOrUrbzJDDW2OntjbrwiiA6o8C3vZH72cAicaOCpeh1010O9WeL0RkCCkm1k05fulnqYxS+jiEZ5qggdhCmx2Gw+6T/O//jvGNHd47HPJuN1w+2RwolmnGZgtA1cswTJuNfcPXjV/97VXAWA7lCKpixgSQNbpOa4Jvir9vX/pSHTYs8BrWWETUxjUkTaqgpBqpMnVYvD2UUptkcsd211P5yy3evvwWQ9BFMO79qYa+UivSXC/G1XmCuBUpjVq8zFQlyvF4DCZQTs0D9wp3L6XM8zxN01yKr/wk6UTXwOqbdkVohF2zjrEkWIKFcA+8AXHyxeCuraa62PCaJ6NO4Ko9e4Eegn/wsKmjBKvReuV77sXlq2HrxwpEvX/g/qby4jevOrIZJBY2rIPqlaTL5gwAsD7CvuDiOvntiD7K6sKDANXc4xwcS628VsAQ2p59yXWgg0Cx2iW1gi0pxlUuCIbk3loaK9EACHJZZJBSdqiWekzFABdTNgFTLYJUy0BjdcCZJqN5hsMKfKdNEWqiCEsYXRv3LLrd8JiOoRzLfGNI1QvtyXj9Bh/cpvn52Sijyk1Nr3sq2S4E2+x/SUOaJ27G7IcbDOAYPpVIpCGEyFVnWXIB23mvYiS3494nbcTJ36/1jXSZ+At/M/3R/9HDf/b34tt+9+HsY1v89ITtjO2GQ8Ze8949p81rc50TYEhQC2nDUdHsyDNTBXxf9kLO+dJwlr/vd1//199v77x7+eaZ9q6ij242uJmQrEqqMiGErWLRyUUQDqvNwNgAS8AxMxdLPM51k4hN3Twu/lUPSYcOSQoNLCYjClAIec2GiyPe2908L5aTPR8rWuu6aB9LWAIFaO4a+91piNjW4UPOBuE4+WbY7Pnj34t/8kdpXzsfn2AzDLgGylV5c6s8pCvwiGGumM+Hfx6/96tv/uLv0t99H/nitel6n3e7cePww+ZNm/duj9/8tb8d3/Hv6PZBOtsX8we8gB+3dYftmeOdUW+gvHO1fXjJ3eUP/4C+UPJHnx9ubZsgrwGVU9bhOQyJql52wzjPoGeppk3SiASW6zmfD0UFt7nsQRNz1RSAklx0JQFiq+3tKyiqQXqBXIfsvK3HIPbm7hVxWcMiIUfbU7sUDuCgGRw01bNdYioDNs595Zbnw2QzMRNpxp48sg60IQ2HWsJMVclZo9N99pRURVSzIkkyIDkJHFN31b1dUAoIt3uBcXNLrnMHelB2mkSURtHMjqrWVRPpHvkqMD6FnekFCCl6LqnGvhKtzkgKfRbhZL8WlDefSG1t3ByClA0uVEFhKhE9QHUUFBvPEv0QVTClBY3sgWzI5JqgWae6xwBBQEappICC1hWMQE5r7suyO3Fte19+kHdeFI+o3RSXPIgawtizrmzMYDYqcu8J6l1Q2GAedcNR2ERCcKmsnW4yB+JH0FsPnAXhVbySbJ5bu3N6oFqiR+WlFpwAJg+nntVEyAP4BtGazxCekNnbSzs7O7tqTJnCQEvBoFb1FsL7MAy1zGnIsAJvLYD6DHzl+MYLxrNze/wE2zS9fja991n7E//h+U/95O43/tb5Y/+9Md+M82Mc9xgvOV4m3MLftXRBJIFQkSp4FCbX5MNrGyP2h/0h5YtPDiQ+/337H/yjj3/4e7eH+XLc4vYwT8U2BtJdgYhaDzNj9lC9OWy7BWHx1GLw2yOAamWFu+fW66sGJQACGA0ronNx7M9OROeZV04z98UjbgBzpGQxsh6RiB1GgPziP6w/+l+Wb//9m1xrVdEuc7rMN8JwfdDFuAPSub19pam++eajf/l79Kv+48d/6bsvPi+r1wcvW+F8vMbXfAq/5n+Ob/2Xrs4ene+nWp6n/CHgCG1Ut1WfzsNHwAMwXOLmuj67+NzfpWM+IDcFbLYl31PtZsHsZUPGm88TiJOaniJwajndG/kgBqjZkOYPtdfcceDu4LOvcrpbiBNFfrbyrNQ4LgY/CctJ6Nn4lNJcStxNSskgOlV91pyNLnmn3bTZ0nyqEzLQUMhOkA3Pb7kDoSbeSYEt/ukqaKe6QaoLxNbMDAklQGSy1KMTkDCe2j8to7Ss+A/wWpcwc43VOKNH3QvD28r7XvhTK+M7uf7LXwy4kwRjKyW/m2logocMslNYxpPIuHEZsMUmOj9oFQHw1sTQgsPmpMvlfhqRCIIjGlKrNV2fMuTSk9AcpXVSUbLUKnywTMraWuLEthL0XZMQzNrYYztUDQRaYi4J5uwdA1yKQm4zOBM8CYCbwY0zSdbE4Ek5lzMYdmJyUDoftxCaHHArAnLU4i6zdHt7fTZuoaK+aFeTNyb1XaCqE8vSjCMcex9wtsnE+D5+6j/b/9RfP/z673ntm74TX/PfLRfnqgfOT5xW7a2tF7e5Yl90NKTRtwmPkjZX6eo4Hx9sPrzbjTj8zNMf/k+G7/9z5z/9S355dj4OcMHLOKYKzYfDYOl+ZNT9G9LQ3DYBQT0ApDrPYO95HM/FzIYMRGdVxsRhM/uVfd0CimKKGpm8DvvcszKqgYwIxsQG0hKcNVGADzZ5tWF7fYUf/u75V31XSZfZn5Z0caOzcz0lZw1nsHHGYcDNxbMjH7yps/euv+HfeP2b/tXjZ79v8+M/gPHD2D2Y3vxa+/hv8EcfPeILwi/Y7k2VM5dfXR0ePXjA5Nlfn6crjjlvhvl63uQfLT/5Q2lEsrNan8fNezMefXWz01aaY9Kw6WiY3cP5mMW10Sdesb5Ohvhlf1rG7W78fRrV/iOVyBpabN3+t4RBuFz9szpIGFl6MxNPtQisHoV8tuSomk+l8KtrCKmsH6mLzaA5uvCOE1yZ5tMVt6bbUchrAORe9RKSdQJjSmFlGczCaNL9ZAyXW2vbxivG+ZS+Ci3lvpOsDj+t4v4btE355afUyrj32OX0UiNinMMi6641z9Qdi7HcZHvqvGOj7x33lpMD7AZn+b2x1aS3LD6hRiTqfsEKuwkQ4JTPInr7aLQyp2URKICUeMFJskOS0ZCsSzfD5a2AhRBboYPBvFVNnK6fFohxRBsx89xb39KgRiexrhmWks4uzmFRs0VHq6Hz+WjWm1y3q3/JlGAvgrrz20Bm99dlg814bmWDoucbjqXsbp/t/sL3+N/+/0zf+Kf4Ld8xfv1vrMOnHAN9qp7JDbihFUMiRtSMki8h5FSffP/+7/1p/5v/9fnnng+bTfnk5fmNYX9b9zNH2HbwedYEbAd4Kz6MQYvBNgIurx4lTK1DTPOb2p1ZtIJ2EGZpCMfR2tZvndVwet5ERZkTWHrwdn8c1IPAOGqbNLGD1AO3gE8m3JadpWz4/1L2nuGybEd58Fu1VndP2umEm+9VQgIJRAYZsIkG2xhsMNFEEx0IxhhMtC2cCMI2wQTbIGOS+ciSCcYiGElYQhJBEWXdoJtO3GlmunutVfX9qLV6evbZR+B+9nPO7Nk9Pd0rVHir6q1H3qyv/RX64K+Buyl8LLgY+7nHeqdGj+TQdaFv9hUhEskcd6zaevb093/3w+lUL7zP876Yp+kIr6s63nUPnD70ul969X/6jM/+iZie3N91sXegta8ohbXUB74/SbP7Jq//3vjQut3DVCn25+cLZN2WqdEZYmC+QIMNCFllBSypUQdjwiiZBxj7PSCVJScvy+ixJBjk0OY/VZT2jly8TseURRphLGMMS7SNJVBJKSGRMIOcFWiDARUkUidQy8LJBq9heKUuwwgEpdiGUBkS7DOAa5nEeWsRYBSKOakHJnyIoDoud7BhYYziI3mFQFWy+0fYwtupgCa3OTZEgecP9mh0QaqJqNDNbQaOz/s0FRxFsV1+MgiupLhVPfsM84xA9yw2h+kdFOt5x8YQLB7eKKKYO/Deqq1UkalgaaRLSFkR1IqqDG4GkGuvJOWVNRRZ5avKUH21MbEZW11Rx3drKoqIoRCD8iwJTjP9KNsaogLSgCwJW6FgsSI4UkpQa+Y23V1YMMyaqIGZoCH2tSeoVlUF1WwzjJ9fYc0h8rDpZvLyFl34apVWoa0n64ny7mouvlnN4yyCnrziH3ucX/0HuPNH9Z5nNU/9y3T/h2F3B9XCVTtgRjxBuCLtY6m9ijf+WXzXK9w7/2xxyHAzmU0CL+P1YFiYm3KCxD4QUHlC35vHYSsio2PYyMXBTsm+usB7py6BmYRg3EYiaj25oWpdQLO7JwSVjIoqISCGrJazFtdNiKvYoCUPYbM+RUACRoW670WdU4kpul1/3FW//0J33yelO+48keU+B1fPU0wOnUPlpGJddKjX7sae3Mmzw1mYrU5f9v3f9YInZ9Pn3/vA0+9+zgW52O/USK/7T//2y//4Qdx9+V9/5Cf84z4m9VdcXCCFyazu4U7CYqe52v7WL0y4jpMeh6e1WHsvHSVWlOcAyLFzRhSXmaRUdWBi3+TRZg6fcwwxHcvokcl5bqzpzMcHw3Szugx63LKOAJFbs4wHwGFcDsPEDI4UpSSuJlJk7iZ17JRAajnI9m2GhGzgcOUMhg8K6daDiruphZeYrAFTzoXfiECSkihvgi932spcSDKQx5TE/JGA2piYOpD/nXs3gGwMC4uFOVXNzbm2wV77tgJa8Gh2NlBV8UpH7xDOfLf96u0yW4l4irEKyL757WV0/iYiqFpFSS5JMhdJMr9WbhOMDD2YNbXhb6WcYRNpCOcjGa8YMUAOCSMNM+jV2ixQHi1z6wM9egazvm3lErRA1NYxTwXi2GlSVU5kzU9s4SiUmB2y+aekOfzMQtHo9Amz+VxhfYULdx0XPSeBPKEXYeVtF5KKpZBxnu2VqqrHbdylae2RZB2DeOlYVMMSXNG0WTunsl68+x3VO9+Ml78Ikzru3U2+gZsJSHWt8UjCNe3D7AiVNmgq7B9HPXKJq7RbOQWtUpavmtY9A2BKQbhmEeUMOmcTOufLZKPOVAqRlUSbTElC6vK6JAfHm1IhLREI4xNlcSTQRIgpds4SD5iRg11yJimUjFa0+GOAsoooKiUIiEM1YRdlrQjkpg/9GV76A+4zn1/z/a59GBNZeW6gdSTQhDjxerI/7U/aJ3b0aYn/7794/hcePbrnp+H5//RTv+Crv+Jj/9r3PnHyJ9/59Z+wek26eOHZP/VfvvPyne/1jGd9BvyS65WGOTkh6XYWF8Mf/0t6xyFmO5O2PybZLbvgVlNX2JxYB7K+XC6j1aWiznaLkUnm1AMte9dGekSBXzbo6DA7cbAPR0toLIkwiAmxoFc23JN5vUbL77I3nhUHEYDYh4LREDOT5L0AgIzWyTLB8h5Xbwqe2ClyPxxQUUhQqBSZyPbkLmfikG7Uw1h12GbJXVpM2ZRM22G4WTXlvneqSFqISYuIPxd8MNuQiFBSsLNRPJxxDqi7aeGYFyoR6Zga4wxJP+RMKp31Qtzko29Q78H+GV4RAd4ExSDRuUC3PW3d4q0C/nbHUHpm7pZmZ6eUZvLoJkajxiVR3KKCdg+sRZZDjQN3eBQ15irAsUs5OyK7yapqCtwYJXP4MTeKBqVEYPsOVQjI2L2cqpBaByTbOg7EUMCRIpkognohR+yI8yIRnU4mGpWiMKtnEqUkaTKdqFj9HCKiFmjZllQGYbPqRHHxylAAINqZTNPpyq3gKihjxWGmcS584sJOkJ2WAUbtdUGd9KB+cvUKXFIKUCUCUw2ZQ2ocLPvVUlKo1juEPqJlOmQFqe/7pJoaT0YQqBCeEEW1TJ0y1oPnO9oUZTUQwagKWSVJRtOImZyP6qEmeIgwhPCRQ2SSVCLFAPjbw4HIUeSyPk3JCTszwEVr73oVx6JTWi69h6J7za/UT3vOzod8LniGbu0bl+Agrq1nwJH37zqJsZnch3D46//9Wx7/JZ48MN093l29tfqBb/zJ33/xqw7f/viVt+q9T3lOlY5vPvSMn/yv/+5bv/PpjX5Yj0frpg2rGhXh5PfbX//pnaoBenSoPSNuZOTwoIP4sGLvMrfWFcjZ8iRUQDAwgYtVMES8MZazI4tpa+eMvhG3mNK3ji0Nsr7sOFvxVDiV8leWAkhJSbGpCrFcABHxFmws9ERJlcGqiUQJSEbHCwvOF8fLxIIKkOP2VMTTGc3GRLeSeZqZSiVZhbYHodjCqiiW2Nb4DA9325HZfPvoT5tqbGJANpzUObDLZ9DocvvjX2UoN7HvVkAUjozVb5QaaMM1+EDmEyjnrOABRXPEDlvH7dyQM+dolpIb32F4y7AnHY2Llp9hICyayWatibCoV6qMPknVWK+GS8IxOR4a3xlUoSWyQURjzrhU6tEks3qX6rs8kSzIpcYCxFIh6kCevZOc4ZcYMTtZTJqDZKSoySEJJaEEp2BfETMWczDYeyExirbNpi22vN5yDFMIIjoVVoQJxO9FOWCpenCSyQ4qUV4BLRRB6ISak91mdU9gl7hS56kidRCXlNcRxzgKLk4rmkCXrm+r6J1OeiH0cVpPZlXtEpszGhJCWY+3TnjuKq2Dj6zZNmHeqBt7DBERcTxlVzuuHdfsrIx+wtRkKIOENKRklfxlBZw92FZwKrhZrpSwVGuStZs6Qnca0U5YUpQu8LxZh6Pf/cH4yEtifSFhfwplJHHk4s1J8j6lnf59aml+76Xf/MM/8Gf1HRNat4+HN9HB7I707Hf94rv4HfWd8/e5fnwj3tRKl2949bXv/4//ipp31f5Zq+Odatb7an/1e/9m592rDh26oDxvQmzLqKSkKVkXNkhO5DoLttkCkE0hfq6yg8Cad2+ylUf55iOayLMbL5u9xYXO7/DIFR1tUhokGxMYrqTc5bKFoWfjZg4yrYmItUU2Gi14gK1ntMBKyRzIK9v8W73fUOTNzGYCD3SgNuE82gXD7nBWLFCwWnsuV/ABLfbl4FVRaWGlmWBr87BJUoYRRnANttXY2dmRzeIvBZk0fPswkJvzeQM0jadm7E5tLLGC0Biwt0kQGNyW7Y8TyJdSfTO2VYAIEJOIDan5AGVcmLyO4sUAisnsAeQ4b/HSAEBZxLFTIFqWNBdKcRGvmS07QgMB1lbYkuycRigTsQ6Bu03FUTIvhuAUMUEBxwwpJDuEoGJ9UEr5CAwpi1BRVCDvCCxgImEfhQKWVecZFXwpSXY9EUTrSlJKDka+rsSIQBfT1HGYnLZBm1Nw9WjvFiJ+mk5BjjHFJ367vuu1/Wvf1uzu9/1hjZ1uchJ8XR+1NSPO69j7CYXeh6rPAMwQeItQMDnuIPARRMcMVBn46jVFJpqxqbsEJqIAXbFEBpNY13IhFdWOFaK1Y0USBanlNUvvo8I5xB6DL0lUA9qrogCptmesQiUm02VmCeZqQQUTiWdOEFVPKsyu95gxv/k1+G+frAdPa+/cn+zcyXhqunPnaH56QQ9odoH6Z8ZJ7ZevO/J31f4JX4GOkXaIg4aEOvnoxHUCzxQDXlW/9cnwwL5LHxr3LqUTxaRP1XKCCTd8qsDEQWVNLR2Qwi1RTfYffXD1s/9y9rkHuO9TkCKld/b1xQnqFfqgd+xV00ff+V0/8Pyfuzx/RmyT9P0kPKs7btmtJxfvO9I26TVqd2/6mze79XT6nLf8+p/8l6d9z5d+3g+53d3T5Oav+orZi16FPVTVAst23S1nNURmrGuULZcjzIAo+UTwfZJ9RkdceZdEOkk1i0qt3LegVPMd6G+iniVdubHoyG1FbNV7LfXQbpNpIFI+kIWdlAjNIMzsfCIT90ngHEEhUVXhHMBIOTG4IvVESVkhDWsgjlHrmlx0aT3plahawqv23mnnhLSHgJRVHMQBkZXJlXJftfiDqAqUrTOPJSFDoeZGgDRKoUgzggEBIlhZDMqwUgfJTjkhEY/kY6YLJDioMJQ4wUgC1Dp1Bc2xK2sC4IiswNOSaK0HnrNkkoKkbQqniVN502lSQ6LzrRoHmIQoNIqk5WxADIFIGhEhkebiLHKlJ45kYZ/jdUobLatAIvKln8i2iriNqjkX1M9VXhaqH/+ZMqAouhWGZoVuKyMDfQdNtVni44spPEjJ0F4bss0H87Da+KqCiXXrztWsDFXvPYuSqEpuUQJmx0yIXKLo2fgYAJPh5kWV1BFA5OqFnAYPrIkhe+vjx+64wAh7vT/mnhD35Mt/Mv3wp/avv1Zffupy/eC8RVMpmgoutF0/Wwqmc88nBr1w2UsMiELHXXcKgnh2RtRK1wr/loFJxTsehfNVEctgWmabZCd6eyrH1pneQgh+65FXUcrdToXAkARFImWq/uB3Y1351DMD5KmuLizqOL2zvdwt4gNuto/6Wn3zCSWIVKhq18a+5XrHn/i+PoHfr9pXhd95i/uTG/1ywYvWf80vMj6j3lmsjo+lOggqCcdYs6/r2jMn6peUmug638343vrhh/oXf9Xy4w9n7/tFDd2Bk0exIO7rRbM+ws88/599f/PQsy/egeurw6hQWZNETqyyTtoLg6mT9uD+O+5P197a+Ge+4md/5a477/zbH/GC+l3fQL/48mu7uKSNrlehcbNTiGCGXke5bsNMEVESccjw2tC8iplhLFGUffaiJbeHOFMEAMXGcs4Nnkr5mrIqihFqczNG/AZRPWAYtA3LMucUi+GworPhixhEMnRWZlXrESBWdmL/CTRBnXH1w3LU2NalwHjXtznLVJQdFSttCMNYGusIz8wxwE3wensRbk7LyC2E4MZRxBIzQZEDwMa3sMcUWIXoZtucPbKUKSRi9mG+ldLpzzkKF1h54j8PPPa5fiTHPsc3VP63URniACjrYJtu1dgwxhfI9nWZlyxHFBgnA9mZVJJ8sAmq2j0YKGeBBtCguADAaDoiZ1gHGeHKQorhSI1kF0BujsuDs5OUjb3WUWRWE/qiBWBidrlixQ4HJiUSJbL2mJxUXJhMPa4sr6qfz+tp6o+7eHFSTUJ/7BYXFXfR5/9Q/UNflR57cH6xwUknbWLHmLCPwhSRRNuauStsYWp15zyQFuYRFKAkmRFp0YdUtk/WtWaYbJJPYOFHpoTBybLufwTnXBastx7D8it/NHMtSXnfzhrkQ8wrVFCKrihX3fYNM6MGIqJorFdruXLk3+mT3uxTX00TR0hVk/aoQxtmk9mqb8NManL96g3h5a+Z/IHu8eX5zPXXNf0QH33d751OP2m+ezm2fbfqJhcWznMX1qvDHju+2q39adNNhf3JozJDete7D/7Xt2N9vPyQL53v7PfrownPEV//3d/6DU882NxxqXvi9CjwfT5cA7UslUanWKsqaU2ur7l+8snqYBFP6fHFWw9+6zt/4pkf9vBz6NdwZXVw0ABYOWmUIRX1QausArdAVc02Edhq/LNvllc2k1jCfknuJxrncSHPWrY5oBpLRRypiOb1kOs081fegk0NprSdzI6RO0BiFDK0bl+ayVxLxUqW7EKkzMqkzl4TiaoKR1EYbyCISTSCohkMJcBDpRyOs4LB0Hsw2xQwCGJYTDmrVkusctjUtnzp9jLUIlKlM0vRCvY32crlVeTHZ4XeThxvD+D4RZmSLXVapPfohLOoSD44974sqA5KUd1tYOStCONgnZ3B7MfHGYDmDCNdBpo3mfrDp84SFv9FQo4D8qhZD48YkYZzjLdwRGGabYccrCxZWgoHZdKUIlQdEbNjdgokkV4iw7EywJqb2myBVhj4hS11FRRWh85PpnsH//0nfvR1r3/pfHFJdV41HZ/CLaa0Cu74wemdn46/96/FA6e63l0saxeTQ6gnDdIccCeMlofH0Ow6QchZ1WPW8AZoZlhTEsQI0VQNo9v0RTZDacTyVVi/pNB2D5x6QEEtz/xYv5viTzKBrYE8DwVMtuWocFJJCasqAKpAFcgrUPHsONXLRm6Qv0K85A51jXoyq+Lumqetj6GpZy5w3aEnBDg0CEfqugnH5g2vwcvDntxDR/7xh+N14uOrk+6XjnDyhMf1avlSrP9Xe/W3lulPY7Xm/YUXH9B3ixaVyvUKXO83q92jtz5y5Te+pn7J1+Hk9d30rtS8+0e+/xte9YtP7HV3teHQcVuvHk/CgiDEqpV1OYRWINGuZ/+2I9o9lHUIQR7Z/e2f+nm8fLW+d+E4dF23UJZOok+0DTNv7ShVMMM59rnX32ZRDWu4tCs8s5l1pBEpcw3L4NIZJkbCA0iNAXhU1REhhham28wEPfCOAvZizCJ3Zt8TUUoJQCZ+VyY4suUBBTJvuFU5Zxs2yx0wmKw7Uqm6pg2XbMaL08AevnHZdWBTufWu6BapApz/jjWcTVAqBt8go/KdjD5qC1jOK/W49colxDYSlX+us7l9nW3Bsrn4uQaTJ4sbjLB7u4l4iwSlWxTOWPCfQcQ3DzA+efsEyuIoZ6lUtlBcMfwBAELEAhBFSkQb3WSmRsTZRx3Gy9aspaVQ+ZgnElEHssooKjSIpt4JOddn4xaqqmbgwyCuYXDnbnK9f7LaWVx78Oq3fPWX/cB/+7mnP/XZcf1Y5+pmeRE+cOUQ3tQ9/cuaLzpa/sQ3z5dRK997cAJLBR/WjCkIodz6KI+bFMiZZ3nEzLegkgCI7MVu4hhjjUea7d4hN8YMGCZ1KCtR+RylrTq4zGeWERXobzO/GatO2erJXScdAYQUfFOdrNlPbl7yVQzztXbXe2km03atHpM81xEuAIjR7cQTOcRccbh/vH/l4EGiG7u6u76pbtawk75LNP3dPXnq/1kdxfCyerKattUxPuidux/7Z+6eD1y7Z0Rx4GPGRPcWuloup8Hv7TJuSvurL6ze+Aezj/u233/7K3/pJ9/wwOwDfHpyhXuP4uvvne09ukqe1Km1H1VVSpoQQs+0m9rVkZvqpRs7N8Hy9vWzfvcdj/yV+/TaA3KxAx2h95C5+B6IE6AbxorHFcNlDIflNGyEUoRVpPMw3uMKnZxkZ6sDxfglYjKm1u3Z2/I+pYj4PFmqkoS905KRTDlpYOMxqQ4ppsaMyDFGhRqfvzIxMVnZW1J7TJ8/bF8hTGDlzTIFiyizlSNl65cUWtLUbndwsVPL8isFCucWOJRzXIGFUBSGt6cvV5JcMjPyKkrUVEtxy0hSbS5uULIbyWIBVLbLtnOt0K1p0ZtDUsppdkTD3G/lUG7PKWdGycK/PLxGadqNEkIFSqJFeX/DfIYiCEYisiTxnK9qRp06tlSKvRj/1W5srKWkMFedmWIq8ohBIFGCkDXgzLSiRM4xiCiK9CJBRKBMVKtC2RI5UJyTfKlhYykJWAkREjSJLHp/0qXje/ceuPq2x77mK7/w8OaTdXMhNAFB+1pjxZ0XOr3ef+SXTT/tS3BNaN37abv0STt2be0SJ51kXgY2ggq7TwGJJKMf20hDywYhcpQ7aY+KPLPraJnIrErZG9UNhQvyMxa1ehulrecdIuecNhr3gs6J8YWKRuV2vdpvcH1+8IeLxRuJ+umM/FRb0C56j3WNfrYKac0KwqR1CoQemO/XK6C5eee93RLXY1+h25kKc5idhsZJ+pG7q99w+0fTy2sPnd/1ojsvfH3ofvUV7emfInId7tSUWBwm7ClNEARNIxXr42966J9/+U9/5Q8u0j0a908Or67607VOHjv2qhpTE5NECSlVCk4Ug/DxPF1f3t1z7dO68Xemo8Mn/cmvdxfe8PLlpYcaqgGiidDME3pEqjOZddneA5mJJkGMEpPgNpiSOcXJMh+23cOROc7kxkV0AJSQNlk3Z82ys4adqoimlI1nIqt9ZecsTsjD153Zj5I30EgwZeMUyTwuhYMrVeDgkghMRMAGlE+Wh5XhBWIQu00KRLm+qGZWwDNDlGtVth/wzDm28c/49MzsSo8VFJSvVORjPGW3u2z+4LaDjpHZu23HZN2H8zbXbS91e4Huh9s5IyIHS8qk8GAUeNrk9I09AoettD7OnIuZ6ggF5VDKv3KZPDkP7Bgtrxztq0VLop4OxCCmqrgoSFUd8ritD6lRT8UkALylpqiqSCSNRCpwTD6RU+2cWEcIlLxNygmNlsJCQgpCIlZokqBI3E2dw8nq8MLO5Sde/+C//Kff8IM/+sIZLVb7Ut04WV/g6eqpbvpEOJnxJ3+7PnKd3vD7bnnEcwk91UFrReuksR5b9hxDbGSooh6mwyR16Vdkdr3ZPmUYkfOTi9WfEX17lGzRKLMDYMzr4+keILbBbGDaWmTDaRsPw5xfgFTBhGTmiapqivAzzG7K63/n+huXfDLTj37H+r0vVOmp0P1UzRGbXkIvikohPZh979FUPWrMrjlcTM+9T5/1jvTYbH8db/ZKq/3dLnYefdVOpHI39UrtFifVyf2rJbv6N6Zo37L6nBu9e16Famf9W+u3r9f9bP2Mqpk+G/4pk/ianRe96eb08v1+cv3GzXftN/f1ve7hrrmsrnuHNIkUVQOjZhahPqQqtikecN+7wKJXH3/azmK96q/dMfn1J5q7/9Tf+WHVaqeb9QnBQaNzUQKYcxLbYKDkbaQFP6WSwmRCySZFRElUxFne1ABs2eaXYTo8KVtOTQany1ofsDAqyK/pYeaS6jfM6abccds+FOMqLLZ2FmQChSApUAj3jSxBoqojb1FBD0o5+GH62dkD2tITUrPRo3VlBYaRsX2uA0BMmz5LxJvfbL9Dbys6bbQsNFXG1fZQZp46I1+UrRK1pPmOxuFcMTnYxeONgPGWKcJteP9292mApMlJKqPhiFSzdN1csOzlbcRs+LmN7MdGbOXLbW53OEE3E0Dl+YfL2XDLpkB+a4h4/HrbxDb2OKfkMksRWIqxPPrqbOtmaVIEui11y8+1PCRmssISKxvILW83osraBRjhfHH62FxSa++yrpY+3OHaiZus+i7eM3vK7/zKb37zt38bY2e27mg+2TleaLWmk3vqiX88ztu//+3L+z4QJ5ixpmmCD/DiXDfsP7AqbfBAZnbOBPJovs2QLw16h1nnAfovpr7m0VVDjFVp0/Rue/oGQ6C8k6+JYrbbP2eMaEPGx4301MayWNO6npyud35nhXdcfr9Hmnt+5tHmP79x8vLfn+vr1u6GJgH5aiHTJiAlhAZ17BU4iodpz6OfXnj67LP2cXwzXJgHTrOdpU5DuycX6bR5eL6cTGb16ay6Ke+q2ofmIbX826l6wSH9yW/hJb9847sfnnz3yQPf8+T0+x4Pr35xd/0XJz/+jqM/qN7/0E3w+J370+V1PHRY9+sJn+hSVUTqlFKSPiaOoIA+CV0Ka3/S3RFvpsW0Xczf1r57SrOT/spb9u/7z1eX19/azgWrWtClozlXGsczMj4qZhD7PJO08SNNiIsp/0KNXbK4YC6cDtOYm8YOCjLPu99ccPjX5s7OKfXNWXA7Rzrkb6hC1CYxhi0cGoAimSUDtuwgGjdFEaRAFJgTcbS9mKsNEElTCWFEaIQm0sBKlNGa8Vo2Kq5NA2+yrbnBmscScNx15T0IQdu5w9VERHTr+kRk0dABSCq75OxVx79rgUG2EAmmTXbe9nE7ETr0dTxjet/OiPauCGVLqNSMeEIUVtWrY+4nJssLIksvsXRCtbIYCKG45EhWoAel3LzUBIc6Uk8gos4pZ6ZXssBvYgQQg7wOS0iVkiXYZRpDgrLFpXKtqs2B3SCXZpQKJAVEiRKDnONBqXh1a4iILqIjwspr64QJyggQEWIizxzNWlAkInWW8pEqdia7q6oKa3LV6mate2mhno/o8O6dvd/6yZ+6fN/OP/3qF8STB1OjEeL3qTs9vRsC/qDu6/5p+I9vrN5+bbK3r3JCLrkK3OWwMoAkIFZ4Tkmc7QfJXapL8JxUo/UcyutbbDbYiQBqpQclMqoAVOwhYAmVKokIzIVYxyZ2sJ5NsdsWKQvIJs+RU9GSMUlkyYiOk8SUhJW8FY4pSOGd6rT168U9C7z15usmd166Xl96w2l7Tfo3vWr2iY+fvtdzgPtDdNIKUoPdmKJ4EVmIc477fu0JFz7q4if/1pWXnN7jL6weOzy8vLqY9pv1LE3rHdw4fmJWkzSunZJ3qzpqklcl92q46Jpmn+s6kO69PoQ/3U26CsCO0OMnp9RAjxIluti03bpO1OxQWgoE2jA54jVEHaaMqtUDkBxip16d1ppILj+hq7rfZbRXm6f9ytvf9cWC+YcvVu50b6mY1lz3DG/+A5PXNFOsuInocCp3Lh58DRZ3rvhCzROJNysXBbuBet/vYUGCtb82QSshqU8pZz2IWFjcZRtZbHoIA/KhUFCCAWOCnGLstuUgj35VFJKaYikbJMHMEA1Vr+4ihdWU6kDSSj/lHenpGPoU8iTqPHerHjOdd05dn+ma1XIniIFaOQ3IJwEMB/JKXmhNWhyM7GcrkIDaeacqGlURcy8rrkeV1HkpF4feak94cOJNMjBqgeVYb0FEoh05QJwJRUkDphHMIy2weOZEBslW/HCE1yjU2lmRvU8MsFKf3RdLNKWBKWhoSe6QUxhNoFnrPtqoYc2IQuExLD5vkVfItTM6ju8Pf9cC89rWzRp92yjeXFeVkcv5nK0fVbrFz7BPn0ur6M5jVrLDhiYPpaWUKhTFckQJhgwW9/gLhlFQtEQEOOIwKpeMxAN4NHJVNp1QkGGGCCsshDaTCYCUQttr9E4m7OvJouYf+84XPv2u6ad/9vMPT9++W19slzemi8sIa0lvbaq/dPMz/9XBD34tdYfrnWbaTRIt2bGxbprvmWl5FSkpMotu9j0p95SxW7ol30hx5o08pCX5dhh6e5Edt7KaB+8Ym1NUR7m9RmzG1mymNAkdLrx1cQDAqsdi2n38e9358B+t3nGsTf3oHYv6enfh+lPCo8fVX/mt7qPuCovn+cUdhD5qFbwCkNQJqsoD3OFCs/6MD5y8/g8e+5Me9x/cm2ptTx9bLS5cPJ23zaFlVxJIRJiMw7Aicp4pSgrrFQDnHNfe2n8k1iohOLCAiKLjSYAoOdewOEtULtV6UYW8JcAU/qMignCI0wuh+rPJPb/64M3Pnp/OPpzRy1rbiZKIE0nKACJTT8SaoOq6R99Zv/if8+/9O8eNv/gM7D4g00tuejC7xIgXuwtNW1XT/mE/qbqeKooA5Qp5yrSfBgWc464Ph61RypGAcUL2n2MV6uAtDdZ3liBMCiLnPbEXzWzC5AGnykqFRc5wEzBBVHJXdTAQVUGZnDLlllk0DkqZc5jN51L0aAI0szCNoeGSNzB2F7IROiJr0Y2DMPjxcq6oud1xu5PHBZBARgzG+cKErRs7Y40PHurtbP/bWdzeEmB0CB1YwrYiluTwwfg23MTy14d7tG+zViyUqUGIMs6iqrCsP9vnmfe6UHYRDQUaWfS8hxVYXPj8dfbFDOoM3WOM4wA6ckOykC0NFDpGA0dEPaBIlRCxi059Kv5VeURiZVDaJAiKaq54VhBSn1j8IMQVQaFwd7j0gn/1ggt3P+1jPuYL1sfvnu7OupM1TSYVr0/liYNn/EP8vSfxX79j4qu1RN8Djkzz6MZcyJQqw/AOIzAGjkcPmNm0Np8Y784Rsjy8JNospeH69u2lCl7HS2oDfYz8Tz0b8t4KPC5W8+Ppyd5765fo7L+9+spDFw6uN1Ulp3pzItPqxffw/zmcfvyL+g/eXy8+IDZPJwRFjQg4rLmZp/WSqXX37HzLe6d/9cjuQ+naLHYn06dNqZX6wWV8wOGGbYmoAlV2bHRxwSaISCRSElZPRMquh8wClp4miZhd67nptWUSK58t6gjI5GlKIiK2Vh1DKTeKJu9uoCe++NvR3/Xahz/6AnDfdN2uJ3Aq5JyHMyOphdbomGf+ojpc6fDYqQ8R/sHkcRThG9QekxUaz830AKfX4bFoqpzVQ2SYspkJ47k6s8GH3ODbJQifldSbdaPmOhPljSeAoyH1X1QVKVptXkhRRJIKmBOSiDJX+STJ42ZIMWd6K6UClkeTIZxXxtA7ydZzUOHCJJffL2DjmYcZi+YSU8kPOETIBq/Qsot5w6Jmxzi/5qws5iK+MIAeyI0VkG3Hs8ObEY8hh4KKgjqzL4Z/sTn5PR8bNSYlc8MkpidyxJ4YA5txwbPHK2NMcTJ+n0fVhnneR0pDM95P47DwgPy8B1zJzkPxzIhgpLSGtIwBbhvZIsozAwgr5RwIsKhWgkqsQwLXSrVSlMzhA1FJSCmJRhHBEFCmnOlZcDBOMUSJFRF5R0QUsez6rg2Xdh0fXvj2r/sHb3/DH093D9ZHx/UkVexbqiXson8j3u/58Qv/Qbx+Oqn7ChO1nJmBfkAyyOUo8ySUYbG2YWqDbNhlFpFF7Opo1W5mKuWfFHMTpgEnMlRdy4vyM1wL0A0ZQtkYZ6HWsS2jG7GOOAm70dPsdOeZV/7xhyw+qp2dPiEppYW7doJexcs0vGRPvis2P/8a/+Avq/zRHFdmWuF4Vi8b7itziDt5tvzLe9qnH3fvru+cT/ny0dUj5xv0xh+jEBMcUZEEvWiXJDGESdj1QCuxSzEoRFKrCUGsNZ+LBPWcSMXnPugEwEO9eaWqal2ERSQJVClKSikJ6uR3TtyhNvHnsP/23/e4iQsNkiRBS0xU1UyQCMSepJKTDpLWmkLd6GIK71w9udD4aVN7ATwQBNevS0SYYbVOQMYZzwzvBj8dypLPTMXmIyAiY/oY/wzBIfugjBS2auGAJKiqcW6oCkQ0gYUgxpBjHe+NftdCMoVf4DZ7N3u9Y5KcslisFS3A489aEkHaSlMuK003QaZxspkJBHFnW0Xf5n7Y5MPQrRS0uTlX8I2xyBqiO2fW/NnbK28m1aG8+3Z28Z9/n+WDHEQLr1D+g8Hq2TMudCe5Z2vprbDBAYqA2EQ5R5ov7+1RKJmIlP9fyyNhXz2k2mz8oEFeD9RcZXy39O3oRWVIQRJO6kE12Cdw0nFqjgn9spqL9ThmlFJm5kjKSWOMfUoI0osA9PjV5aW9Rh6945/8o0+5+uijPJsnBGmPqkg7Ux/6Bv2j7iN+hD/94+SKYFolS6V0DCZVWHPRzZoxCcmDaa2Oh2kyEyU/3ntYCeOdvFlbmgl4cI54Hf5SPkPEzpHB/aagLNZR3J9bfxS97MIfogaq51V/7TlXvmxyMmF/zNN55yer4xM9Xk2Wfb34E73zx9r9b30L/9Tvrd/5m5j+js5fz9NlRZWcUpsuptnz4vvK9I4bl/ePHn90J7r+0n73pFVCiqqQhRwoAKJg75Ogj6GTmAhwnIhDTKS6YvV9ClFi0rqX1qm1xWNmLQpYlaJK1GhpLgJNSiJIgqiSVOgk9LNm9/TwxuzI1xdeKLPHX9bjdMc7MEPiGj1p4lxWy8oN4J1ve9ct0a27VUo9ok6rJbCsWp6G2SJNvTbTqqpn6xKtHi07uzGUZsBnZ5eLEydAKnjlbdcCQEO0Gxm6o2z6DbsGJGx9Q0gpCgMe1DjvBBWxU/KOPWVyJSLj+SRP7ImVSGAWGFNRK0o87CaMYEkMX6pMCoiqkJQyNzs5bT/NeJ/axxlW7EAyyp/Jii1zewi2Dr7Fev7zD8n2tRXqZHNbbn9+FEk5q23zKXd783kz+OWwJcB+QH+GnZsdn7PX0iKjsa3SzcUeP0ZeWqXftnUqGd8KRp7XIAres7ZRVdYtH19Vk4pTeJuhcT8CzsvHLFMpmlCgTklUE5IXVCWlpBaztMvd5nTjXGg/3i+2mFSVlUIStoQRZYYLClXyi4Ojo5NLu7uPvPHa137155II6wXoideQ2lU1vxhZaHXNffL/WH/cB6Sbp8NlbRSz6uJi7Q4jlu8oOyzmnY538HhIx6PGzM4xc24oPoze0Gt95Cqek+88/AkGUo07fI5gjTOTS4SUHC+lJeDC5fbmzYP3Cx/+ydU/uOf0fa+7WK1PpzzvL8/6u4n70/rG23dEdi+9VOj7j/G9D/b/8w+PHnpNj0eahcwXS6xeu/eQxKuLdxxJM8PBzfraqfNCSMn8ARLnBoBShRQkYFGNMcakAHlfQzSSUkSQ1KeoMQVKSjGpVeglY6jNXEMsAlvibNVwolA4Ade+alfXunr3wkn9xO7NJ2v/00fV1T/s0DfW9Tp2UcVzVl5hHZHWqsFz2iXea5xzoXXtCeoeCH699icrWsXYplb6dgqD0TaTMiqRPfcgx0M7wZFlraX49uxPIZoBc+bet9+Zib0jly1LZvYMQEViNmqzj8+WFghNpEnEfAwhUU0C0VT8vNFiICIyKoXhoQCAQEy5GHYEBSjlDtVjw3yzdMvz5V5hw7yPfA4q3Jk57VpBelaWnhFZw5sy0g0o+OEYTjxzHbdN7ryZOGxtLpwngm89bj3BUym/yWcU3FMzigQUjMK+Tgs8qdupf2kYAsvs2cCYtgKUUy4CUqVSGZcV+HDeewChN5nnJUVSgKSotCgoIilCS2gjruyJpLx2hI4FoEaUlFqKzFoZQiZpo/WBjNJZop5EBhnqo6qSJKn2JCSAY2Ln4YIEL6ITPW1d8m+97473e/3L3/AtX/VV//6HfkrqRUihWlfHk+XudAfrm6tuuvjC/3b88N+dX3kbUY5y5jJYIlGlmBXOsMpVdaCfHc+jDoiEDU8ZxMK1f3b6tUwkijs8uhTYDfM/+gLNTZEHKb/xh864ftkgUu0TUE9mdHp0dXFhvjxdzffjAx+qX/i07nV/4n/56uRdC/dUibOT5bJOFyf+STzmp+B6902xevXp0aXH4wc/3n2Apx54RXvl1XvTPcLRPvwyxqRHzW6d2qSiKVHlAQRJrKmqGgnJrDsRMoZMR0TsEsEn9M7QIVmzaAi9cxIJFKyhbaFtFiKNoqqavV5RKLwSGOL5MMSLcWfl5/3qRnR4zcJfemj9CdP5/c9saPdYUwIcHIsIqTbOEWmqY+uPGaAaVQQF4Aa8TuEC/ISmp01/Ad0xqgjtDeHYRhRzR2aM9rxNhLXIKGq9QNKDc7Pxl0aTmS+eP6ZZkue+mrYareELiNQjAb2koBIgnhAVEK05bLxlgZZ7SKwobf80R9FUzXjMCiMb0ShSrNwIA5vkgXOdbFfSyvMK34ZPrU8daUlLI4iiGo9iMWAHpFhGfyvvZEAAZUhtsEakdJtDVZlytvJgmI7rQP/ix+3MU1aDOJKmZBwshhsMA5FFbX6MksOhoy2K4bSCpVLBMVJ50jOawTpR3nqcOwooVxhwZzONM/pcihtd8XQMMAqZiMDc1nIPzATpHaKzRSQ9pLdm3KpjuxIFvcU2AjCc5rgCWKOGkEIIIhJViGh10rrFssXOjeVbnn7h2b/7q7/5gu/6BtQPJD+Lczc5bXuse5pptYYsdr/q3266KZuOHbmxY9BtY+0OqMLg96iWot6xqB3ACkljXqRz1fhWGOGsH21fK0MeLls3ey1fgZEaLo4Y0XSGletD6BYEnC6rRo9X7TFRfRA+9BP6b/7g409pr187Xl6dTnbdrpxMJ31FqQqrrjrt7/E71e7kFY37T/XsuyYX37DYu+B3rnW4tJJal3foPK3nxF6UokBVo0iMfUpJRGquJSGFoKpVVTVVLYLlch1Jm4TekwepxCUFH1On0dxzIiiSGYMppXI1iEASVEmSSSF+tOsOmkvLfnksfZ3uOY2p4u5lFw7++I+OrzyWkPv/5HpkgkdMlFDzdBKYVuBEyk109XqCNJ+ijkFPVw6Qm0ir5HuMjKTBQc17Jqm5zSWQQACnJHFIwBpMYxr5xRmTzj9DEr1h0ParyMbCLDOba6Wo9uIRSZOVLzgvzInYMXkiT8Y1Qs4555yHFxqukK9GClL1xK60+QKsEHHLXRj+dDZVzlZlQTYGe+XMOjdsJwMpVuh4G9dDgPcAcdwOtRhncWz8+EGwbB+37sT/12OYej8Uo3OeEig0QVNOjwMjQ8iOqGIKo9I/Es3Wn2q2PqykCPBJbZklLumZxJTT3RKRUmJAlAt9pwhUGclnmnYlmE9PChVVtl47G3iEnCqrkqceBl9lDMQJHNB7UoAFQ5tw84maSBOPQLp0qU6YKovQ0pEXiz0ix0Aoac6xrypihOAqx8yqqMBVTL1oTbzkSKwMaUV2wKAUG1/JnFans2Yn8PH9dz/wo//+vz73fd//r376V6N/be3uimmRqm7OXlbgvb9BX//D+u//sbjUx1A3WCWd6U7Uk8azaRjTSMNyiylnzsUIBlzliUlj8A2GqjUjOspx/aFhdrG1bTdW7AcnbIBOHANwGnqqQRHkdvp04hwczVJYKyszUVKIOJA4TV59YKhanQLlUnNWIp+kZkiDnuGVXXKNU1E6ZszqsPt0fP4l/15v6n75HavDxaKaVRzq0IurNc713evlNNU71Vxkveuw1NUqXN6dNo/GGPTCxB9PiJfSCXvHE1EWBOengK5DTxTABGZl9FFVe7NbKcUWSpF7YmX2kVfKrqVQxSgKsKuYWDSJijg0cCyCFMUTqSN2Vp0RL3qKYS2LiaMY0hOkGtdzx/437nma/N/HPiHo3vsBAYkYlTV3B7sIpZTUWRYTomfxYKSbqnCAW0GoA4FWsOpMIiOHVMp9eCFsJLFQGVhxlOCqBCUkLulThponhR8JixLgFVFHAEMV5CusgwjcTpVSdNFBJzGt1tXFpmlcTK7fER/XaBDTgt3jsemqpfYnjfeu8TGlDikyBOzgNIlAxWGqaklzJhGc0YxCO4mdAxE1CQ5kMa46md+KxLnOkIXdiG9jkG4Zibacf5PXG29baYBe8zDAFxg6kRqPSTatYOAnhJSklGIwA0gqASCrvMDADetIGcoOvVgr2xKKzPUZltdsHDT5nk3gbHzNnPsMYmZXVKCB/lrEZ0W5PcXw4JZS7W9VVpt5NUG+oQBVzTZ/VthW2jts/i3nF0Xaj7Lfbrk+6ej8vIpKS5uc4bcx3jeXHa5I5UmkJDDbTVsg7ZxIMNBV5JJWgkToPDrSStBE9ACgDrkqzyEHegcfTMQ6XRATQzLF00atUrmdVYgVzeaLdUpt6OO19n2e9oxv/kf/9AW1fuLf+JrD1ev2p42XTuIOqoh0iHv+Tv/lb5t89wsmD9zVtk/MoicKTZN7jp0DQRTcwzktDTSzJTvks4xHekAhBquGCKMU8M3UaLGERW19D88GjUoTBXNiEiFNrFGjIEUscqdcMA02v0ABmXgVlQRKBAGJY8BhqkA7PeI6PYU//OLph1xKr3p7+OWrNx6t6wuTadslPcXT3c5Jk6666zspUTd1lVMh16dKIY6CqnQ9JoBlZwMCIVMe5r0Nj2ErpzBNWFIOkfX6yAVyjGCR++wZk1VdZKDAOXbkQAplRYLYVUUUynAwzUkRhPTwr98xia/C3wo0+Ustr0FhkfpTV3vpFUjOG2YlEqHKzm/G/4wFRjmltoSDs+LNibA6nmItXILDZFlkrxRK2ElnQavGpy5KH7yHz6iUdi5WTa3+jlk8dH0K9ayrl5N0La47Alh14qq+qquQVDSGZNztWY5kCQBiYhnEa+6zaqKz9zRJUNXWAUATAaB14ERsZKG5TaISs7sF6hyDacrEmgHI0R4cvjU3uhtgEL0lsnJGFg2yi2hIWZSiETKPab6NIs+2WEG2L17gpfd0jFHv8kXnQyh+9Eu+Omyazyt+14K5DH/YcEeNiFaBQnF2+4NK4sGm7iivv3NSBYkojZvSD8pD832Pw4OqG2gFt/gsZKy3o+iwQJNCSAmUoKLqYYl5yoAk4+/Iyk1Ek0vOZg4QUgdOUFISUlL2IdWTZh36Nob5fLc9WfYn/Z2zC8//qq/d/x/P/uC//Fe7/o+b9JSepJ40Eg5bf5nf79vwWW/HL/1avIcmISI0bYOGVHkDgSnlmKEVAdoLKCO30H6PAw0MnYAKSrxJThyvDFVVTaP0e7XQa+oEr4c2ojNoAz8BN6gnDo6ijw4Ae6hDgkaoEokG7hnEpKxsPFPwrOREV+T6vag4bDFB/AA872LzkW+d/fqD65f3pye1qxf1Fb1GXbwgk1U9l9QlLyqBUqi8T5Cgjl0FM4eghkNkgkqjCbPuUYrsqCsJwMoCFWWCzZQtV00pkmMiEomwAApDVJAEYIZLFhPQBFU2uhQp40ZQ8gCJijbpqJ/9zmz3jjc++pcn8B80wcpJgvO7GlfEPVxmTGdzNGykBuk8bOuh7OrsNJYFzjzU16sqec7ykYSsUKwgX+cuB0lgMByrU2KXYtSuV4I2WFfdVKesx0BNCuUOiI1qA0ATlChFVgoqVvGq5f7NZpBcu1LMpwzMDNtuWIwmV+3+YRx1PEoYZYVwKQcZQRljcSRkJZCCoUhtxI6XY1SUr6a6Gd3hIiZ2qLyTtBSCKAOSL54fJEML5x7D7J2drC0JvnmKdIss5nKZTSp3XsNgCxKOMSMqDEfn303OE6S02cE5azPfQoleDzp8Ey0dPcNYEQ1Fi8PDDGjUGJwSzWwFZhfncBqTGOd3URpaigbPFVqkmAZ0rKECJKvxyFh6ncgwcyS5tTcpVERy0br1kLBhdLC4dn4UZcvvdlA/datuyZ4caVivL+7tr09P7rh4wa/v+tZv+Lxf/O0/2lu87+mNty0uPCPINfY72j9RV7v4mz8mpx85+19vkfs9n8YlzybUmQIiGgtQqGpKYFUr4ZUCH9JopWzN36D/xnNKpNuE/YPOiyxGQSkEQrKrphY/+QangHcygR4oLjkc+DRx5C/B16jm4mfRzcEzuCmoQhI4DzbXW6GU7FrNitcupWmqO/Cpn4Cxf4yPPf6Eq7vPeW33R0/iZdJd73m/2ps0zbI9buupE06pTx6Vg+87VdJ5hT5AKCfRQGE0aKDKmo+rbiiyLe4rDpa/CGJkagshiSlWqJzjHHzIdMlmXgiIc2+RguaZjLWUH2tOI0pJldu92boKu/3PH7fHr8RfSxXe96RpELojdspOoEgJ5kYgBshQrjzsOFvzWfyPZ2t7mkqpvurWn4S0FCwbF/2tm8Bsc2l7eK6dh6pEEKGqXRXTOh5xOOkIldvx7RUXbghPJSYmJJVC7UtKHJnrseVjAVUMDZyyi5+3HKBAk9CNbGd7PUklOle4bzl35zibSEbb4WhkAytz8CIXwWYhUJIRAEMqivGHze3pGNG2kjraiBe7i3FVi5hHIyOBVgpScLvjXKNYis1v4SVHG+KUcw8vuMVePXP1kfdUglIj6Ww1oIAfdF0peDsjZG93/XwaBj/9/+0YqxaUscYo62NcgDf6oqxuh7KfLaxHiVXM2CxMCMXVMfxIlPywPdgSesxTaykK4oJrp0Sg9vS0nlYPPvHI5Z0LN95+9Qs+5SN/+lf+bO/CU9c33jo9eKCnNK8djpbt3h5/3s/WVz9W3sj9PScXjzhTjUjRZbQ1haOgPJBBtPPCG0RDv/ORCjyz/7dmxxOUc9xg4KaJnTzsJ713KyfLFEXgyLN6RNz3YFfDzaELSrsu7njZ8TLxuHfiJ5WbzLSeq84TT8VPHJz2u9V03aOnVDvMplh3y4hjwl17x0/5aL73Cj7xHf4Njzcv7tZv0ZOL8+amyl7yqOSUJZAuQoS4k0loSq5WQeFILaDHBbzVodqSE+BFjXbG3LRkta+EKCxsfQmMJ8LsKWJn1W/IbdsAT8TsRJOWbqdCBnxwFEWc7zOH9bXDSzv/+6qb/uHpXwXwPoCmVNpmOqpIAOkkZy2e43oz3BhxomITpRxL0Gyj2owqpBCeaelpRCN5dEbGAUDltI8WnJOolWdUFaC4ltzTL0nVBUSEddP1qjHEZnnaBUUrCl+hCpRYNPUCPy7rhYFHAxaQUZlNbljBjVBMKwNyx6uWuTQfLAvvjNV8xpQchmjLqy4V4dm1JjCzYHPa+IUdMnojPwttbuo95jr/Px96i4DTsj1TxiE2SKMZ0X6siAegYIzenqO4CAMSMd75dlBW03rmEQfTPb+pSgb15kHJUd0z0PPwDFowZVOtufOWWGmiDnKWQRbEzFcY2g6VY+nUC6YRQugZ0cEJJkEHNqViS3p74ZBYkVTZUuitaXGK6isisNJAUpEQiagLcVZXAFLSSeVOlitupnuXLqzX7TPvfta73vD4t/2zz/zBH37xdHe/Pz0K01ntd2LTORwKnp6+7Bfw/Z/pHqvg1+CcxmmPXu7NBJIOqR9EMGY+ESHKoznSrRstSERGIGlrmLbJWYYXbB5Z9gpt6lzfpUaWnmuqSCsJQoliQgiiVydBlTSx9CQRaI2viQQ8gxxAFpC5oz3nLpLbBX/gX4p691x9S22Ahsg8qet5X0PWLXS6T/WHhI8K4X3f7V7yNvqVa6t6Erzfiz5FAYCqcprqENc1KgUbr2a2FkULRYEJrsGzlGz6qcnFshrUqN1YM38FERwsE5ZYDABBRjSIJOV1HxmVWW2aN5wKOLpw2lRd2rtjmVYH4Tcwm/1J91Gxqz6wRuxjgECcr6QPIvANJJ4jnVWzWNtKZyoxBhO+Jfc3n2+AHivBGgUrqNB63moV2aQywxFCrw5AXUNx2nWLvR16778pF/Zm3ZMxXkPVROzu9p0IO48ERBUJUaNTzgQOVtudb6Ic5s4N9oQ53Kra+WI7ewCYJALQVUDIpUb5oWz6Cu/uWEaPF2qWAFYPb/vUMMfypdYEclj8G5S58PG6kn2AUba1A0BxO8fDPMrsk3ARdlng6AZXub3fvjFVzZ1DEZIGnPLtCTpgAtquwdm4PFuoMwQJ83fQWT1QmuTl+y4X3LZbB82O/MdsAWiWjNYl1SIcQ07vGLs5U+FeHhgpo/qjNgL2V8r/Dh/IJrYnAJRsiHVIZQuQwdIcIBYA3q4gBDaeVedgkItqQTIJ1ilLiTCJdbfq/WIWKZ4sl/u7Byn23Y2Tyaw5vNEd1Ivf+/9+6581n/GCH/yffudtdT+R45NudzFftZ07wuLj+8/9d9Mf/6b+GLUv7A8jsC8PuGkh1RHX53tyPbLnoxlbHk/F2AaxF5KGwC/nOAFR6OVxnSP5FBEliCRCUiSIrGmSsxwZmCixMbrKDBONcj2mx0h6CIQWPc2UntWmfQGFGBjqwVKxMlanXYNprNBcuJ5uTCXsP5c/+c7Fvb97+Au9u96HSN1C56S89OvkfANJIGPKGOwyglPVJKmsQHUgIbboReKhVl4BFggs8cyxiqQkFtxPNtBMmpDEmn2xsUMVVEEqFoEjqzO3tSKqWF7R2T1xf7m60uzG6zv7P3m9D2/A8w6q6R1T709DTI5W1sraOtOdcS5tDiVZogIRDxzBedI3YjC76yPtO3D4ZAiEddTJavxFgsS1WR7KjYfoicT6wgE+8tOr531eCzcJB1y/W1Bpr+gIyXtuVJ0kJIVGIcfMlKwSRAHr0FqKYpIBSgrKFhUNcbDxURZeuSvK1hnpkKmV7/lWP8NMruw2DVHT7TieK0OnxfHFtvRgIlsoqqXUxDQtASpKudpSKAcdb7O3hsfZevEecA/O9mU5HxZJGZnPVMaHtovvhoe3jw1A8OgmzgdKNvph5ICc+fXcT40/iGwe5tWGIsQH+lTepHJusjs1m5BUslmLmzPKVTyTDdlEJMK6Qu9QC6ZBodq63E0mqligK6gE1V4kVyLZ4DLnfE+2hDJLIzXQQxSimiax9tqcdmEJ8O7+9ZNl6NJutdA4PV4fLmb1+1x+4Nd+4Te+90e/MchTcHqDJzfnfTqd+SbN3OG6fsZnn/zdL6/7RRlGjHZleUBb04KUzHzRbD5TsbGtWowtLXaj5Ma2jmUNn6kMJCqOTP4WIQbAMeqU+4a6WoKPqYqo0FS8U7k9h46pcwiECE0ppbZtV6v+eNWfdmktGpil8dWkqqfV1FW+UniN6oXJsVPt0KxXe6idX01D0CcvIsxq1x+ioeVHfsruc2f7lSKEtK/NTKub0h1SmI6CwuObZ3LJepNsMrWEDCJ1Ep0E0oDYQSI0MRIxOxHtY+xTCiLBSuGIwOyZWYlt0pkZrKpJrB2kFgLCzPWj6wnff9Jgeai70zVdbvtAB7svnN//qpcu108CrlFBUmEvRKSrAl+c3WJ50ZNz8J69Z+eYyWDnDT948aSICBtfilxhmADnXoXnzLuDVhSNFaeu1rEPzjXv+xz51M/F0z404hjhYqwmokfaHqGvVyer0CcINVw1jidwXskpbt3d2UsDWy1FpmGw/ibgJqLzMDu6jto6bZ3WcRBMEMltkjCCFW4rnbOyGd5046UwsD5kJOq8VjaDCZa2fyUqdcn5Bkg182edkbp0yzWHN24v9vIxtM7Skv57u8NPyCWoqOSgCsgapakIgwGOygzLVEoi6q2tHQEl9U1VBTSBCBCBSCCCL6x4IZu3sNaCUipQS2RBS+E8IXOH5dFQs28NURkwE3MHKDtSyvCJ1h4U1QNtxbVwk7D0+UuIcmMXKuvVUqqTagQFEDkok4OCnFOqCFAETULinPPErSTV5B0qUpYA0V6JHQchR2CyHvTKxEisqmu3JscVcQOmvvMVR9EbbTtd1Dz119YnFPrnXL7vv3/rf3iv3Qc+7fM/Ly3FVZMmdZA5JkcBbv5e37H6kkcnP/7L64Nmfr2Dmx67OJn7+nitFTTmVWzxN2iuGCw1ZJs9SaV6MiUB4ByTM1sQquoqLk41SDb2lgiIQQ5RxFUau9rVvUREldhUx307dVVLuvZKoB3xbT1lRUpJU8ptp7lxjiWs59X8KIQOrgvx/uQPq34myXVA5VIfGwFUI8GtMXO8pDgHcFr1O6FGqhndBfi3V58ly3Zx0i3pKHTtxcCdP0CdUoQGUUoaybGyJhHtFepS7RgOIrVj1RBiUK6Fqp1WW4prr8LkWCsBYi8iK9WKuObKJUaCeI2Viso0JGt/HRXO4K6kGlOq5p0mQk/gSisIE4nX2Fb++mzVRKYueA7s/aGAsPr5SbX3Mjznk1b1fcCyQgpgrB3qaL20x8SgEAGcAoloC/xUxaBoARk6rDODgu0KBUqbSQFRYgYqVmjfgxXeQwhJRR3o+LJ3T3aXkPp1Izz9iM86+tJv3nOrkytvm+7Wafch37mwjpcch/ZPX/KGx+64MOtT6tIha9UtkPq+ShUnrkBBJZAG1ki5LUYtzErWUMkERSI12jsjjEykAst8Qm/NXyRjDMQMBYvFTwnWjQ+KIe4HTBSFao2casmPlqHN8sAOT5R5rksRpkmPZLK205RoywAyECPJAEEIAFekbcxh3CxZM2QM9UoJUIIxRBvokQhuJKPzRjTT07Inig00sHPoEF0YloMCgE/YaEIym1Sz9isXp1IJSYqtCsAB3GFVsEVV4TX7G5brxoUgavClDb3yOf8jX8o6wZxRPGOI59yDFZEwiQBRINQJgLaMKiHYtyZNyJp85EzlwSqg1OaCuuEYcSSqJESOVbM6gaUB2oJDaeciTMywzvWaJFiZhLpcOsWOWCmsW+ccEybV5PRodcfu/r/51m976lPv+8CP/PTT9YOLqsNstm4TdzeYZ7MP+/aTR949e9Hr091zXi8X4HQzyMxrG50vOQjjWbu9yh6D8lsA0abfM8GBz0vcyVaYIkUEBSs75UgUIVb+00GiqCYREceszqWUkoivfGDnJLUJ5L0jEgEiTVBXdV/8TyAnjSlyOFvBJNY6yxF1mo7iY137KQcHD7D/GVotj9uDNLt+AU2rTnMkQ1mJlJ1x2pJznuBEYyIINIpAk6j2Fj4RgISiQfskoNrXnEgVIbPWMTnn1TELMVvPjxSt35k653yaACkhOSIlVuJEotCddiXMrdPo1DF2oPtBZz38dPcn5fqX/zbu/aR6b9F3CWmnnq2DGBg52qtkMY0RZUrZMQA0RhncISomJwxx3pxdXH1zk6NEwDOc5wzYMmvncef1eAI63mFa88d8MD77G2enN3rndg4udeGRxum1G6u9+kKiN3/nv/jZq1eP+lXDDkQUgvQSDckns4AUTASF08yxZ/UXGJNaFFsJBSNF2deWmZdTTooGEgJptjE3+OLgmheRMBQS3zJW2wjeGTO/GDNExKJpCFdqSX6+BZ4Y/PLhNQbRVzbQ2SyprU1UptCecuTznXVBzoMpefjblreVm5BaFbUM1yIqTFQlVFFYiiiagwA4hUcmjUjWeba4ckMv9LFKcNhwC45z7MYD+h6OxJiAlUkcVaIQDQ4elBtW5cksVzNAjEb8h8UbUkBILAy4ARNkA3KqkoqRJZIqMYPLs9lbGlWjmhWpqhJTSklSMt417aMDKfzJaQi91Oov+uZbvuLvv/ktf1rPLixPCfSYuNOmuQtdXMn9O5/2H90nPLV9aHm8C575CmDEoLuj2R0FA4c+gaM1mp+iPIshIeMZxujU7KZQKeoAQwpDXkIf0Co4shMXCBHEAlZ0iOp8Ik7E6iv4KjIH5sSuc26p6MEMx3BREBN5VH6CEoCAmlwGAHUGBNZM7BOAuqYTOr3ay8FkAf2r3elXcHVQL675enK87lLM7RSM+CWLLSJmbdvUtV0IvaTIoMrVdT1pGnEqTonUK3kQCSs4OYeYVFWYxHl4p8QpxLTukggAx57JQUgTWJnZV+7U82nlT8GnwseBDwMdd3yzY4qkSOKT+iBIKapExpMB7Y5/UTc5emWPDrq3mC15GbXAyCMZQlQ6VG0dmdGewGNgg+EJ7EBDfU4xOvKIMqUB5BVFkJSUQZ0DNGlT03rpP+Zj8Zk/tG5OZbZIuiO4oqmNJ/2li/eDDr/pm//FC3/8TSqoqoaYq6piX6vAVYBytPRDAis8yAtqoVpo3PfaxPEG9iwERloY9YZ1xyPRafvVnscgTQ+qiO1HkNtb52MkizDCmmmsD245TGQRwcF+ssnvzsOdaDy+f4H3bwV/bv3rezhnfEE1YrbxEh/OcyXMP35aGzs5L/ckKEQMbyJScspEJKOOgWOaKCmAwzggaWCz3HInkNxP5lzaWXMxPLFXqypVTqojzcFDTGW8PsZ+QI4UyHjUOAtsk2tQISv3BzlD1QoPtXVVs7ZbQ9di1XzTycgwRBIzJ1AvQs0kCmvSGbtrD159/j/5O09ceZKn98q6n3snoeqbhcrNWD8bn/G98+fW05Ppqu21IlxHM+lHLHTYmMDbK+DWWR+kgA4wNZecDwC57UXRsYPjl//lLqAnx+qdsIljpyBJEepc5arauQpgJVZysJ6RzqvzXHkCVDU5CpwAg2Wi3fJAnqcMhiIBdfIVCxMIclPbQ+w3fHV1eGVn/XGV//jVrkadxD6xWCXjgAWrqmVC145r75k5MYJKgibEFIJ4GEbrFBBSkQSNAsQgKSiJeElelRNLotC3oe9TLCk6zggOAcRURfEpVZKcphqpVqkp1S2rqFYJTUSVICIrlsMqxslC9GBeV3sHjAvcLNdx2daTM7Wct0xVji1oyViDcxWRVyGxftpCYAdXbSy+kYzOg8rwHkyUosYIAFR5ngS0XN2M7hOei0//7nBweblulVDN2thXE+98dbE7fPjbn/+VP/+T12b7jXcNkeu6LoSgCivz6kM73G+CJtVESKQycNpAB2g16yJL2zeIeZCngCWY5x7Tg4xmSrZtRj9nhNp4Fw+yZWyyoDiZ4zMHkaq6qaobDj7Phj1vinT8eqOBdAyZnP1Gx87x7ed9dNvjF3xGWp0B2rcFMm8noAD4cyAIZAGWoSIDazHC0zZTZajB9oDlDuq5vnygfJaBXZ6UvWBdgYA6oWMo0Agiw8gPBwPcNLmhsVtKrETJNoqL8hrKSks202aGsinwGGOM0TpNAFAiZYLjLqWYJInFWZmI4Ryc89Npl9Jx20pV9dBl19+4cfjMZz7wjle969u++LMnfh3808Oq6tODXHdz71x783j61/BPfqKerGfi10qY7FFos2VREsyG0bvtBBQbogj0zMdEJfpaQoWb6cjdDbNMFyh1HSwdQoY1oGyjmoLx/CF2feh6K6OWPtYiTKlyitQntHEiwQsjCRBSD4blEQKAkRSQpARF4IxF9DhG7UCr0wszcgs8tLzWUgcfJ7XbcT7bT4WpUkSShJSCqlrsNqlI8c0UKalEFQvwFVokEWjlHDtN0oXUxtSJBuJYOU0SY4whhBREhYhYgARdp9Bp6u1mAU/ckJuwr6KymRGeo6dAGiCRtHftzs3uC/a6vQ+b9exbTTRBVfokEJylYKuQGjnXqHkCIf8wcRbZRqUiEClde8fqejiIrFKEKefV+Qau9mCagsMy4aP+Cn/qv1/tk3bLgwtVteTQryCH6O5Ae/U7v+eLX/jDNy7fsesn0xg4xBii9MlazDhLkXClHYeoRtJA2pG2EGxYbHUQHLRlVm8vz7HwGcX2I+nwYwH8oBJuYQ0tj/vnC9Yzkuo9CdnzjjMfHD3jWdpeO4y2Xwo6PLBI33rnt9rg44O3x85QkpwLAkgxQosFrTzcSskBygZpZb2fLSiZi+uVJWdHmDoVwtAtWwr8f65prKpbuMcI6hgzow7vGE9GZCQCA5HUM3tmInLEQyrIreMwKlofGoqUDQ8jNDFplukcLCcgjbpvJ2jSmFQiaUAEUeb9soZsIimlEGPXB5AD87JdRtKgaX5w8fErhxcvPe3dL/vTb/2Sz0ddxdpNXO8lxGUit5jqo8eTv4uv/Gcd4ixNDt1xZ45ZZndGTtu4ZdEDw3bO/50z/6N9XTxsZLNaYTmHBjlBuWtBmlMgCOIUAdFos6KkpJkETmMihVNAhEJKKakmSV2QmJwSY2ohFDEGCStsKIiidzC31/7K6lpM5zvNBJf37q5vzn52hZdd6riK16mfR4tueCIHqghOMhF07CV0pjWFWOGd857ZueIGqRLEKRF5YlfYlovag2FForFiYmgyGR1jlJQ0JhHUUatAVQfXk+tAndJKddk7TsReXZ3QJHixJaU7N578O7vuwodFVKftST9dwFU+pEAD+pxzz7Pftdn55ci/pqSqTOSd9U6AaRpF5t01WaBk8HpOHUuiAlDlUPkAWfYt2uQ+5sPlc39I77yLT494unQnlfanE8ylb9Hc+Hf/9htf+H3X3+fpB4dX56vlYUwCYDLhqt4Aeq5yW0INEJgwzQF5ZLNuxA1t/+c63CKSRgZv7t1TjKotAGGjqjayrFiQORGgmFmbpW0fvdXnHojxLHtkcFd0dLfv4bhVmOoIs8W2zL11Ns+cdrtvsfvBINPPaAB75oJPZ5ll0jyLb1UdqQgBvJbGtwQL6ZLCDcDCmHtb4SylpuBHNpF2jt3JVi52kcXjwRueLJC6pBHak3oBEfUEiJpcHtqrExEcK+cUGhrlCVmOMWXeiQLXqiog1iSViAHVlIokTBBmUwEMpsSIpEFC1CjOKTuQUyURxKQxaRRtVwGik9pXDkipnswev3K9J3+66vZ3L738l37v+//11/imlnC5Pb7q9y4nr+j7XXnnE8/4582nfNpJt5p7pcksJcG4v+9tBPR4prPnW2Y2P+CmhmXzY6BgWeq200QFfYCHdhp6xCrBQ3tIr6iVEiGoRKg4UqZhFbJyiBJKgT5Uq4g91K6BdRm3NWgbXhQiTFoRAcGaQSIsIah2q6Y97n9p7V+8N+WIO1fxEScnAqiH+qSsgjTweTFo4l1dOecciEU1pr7vu37NwgCDnVgfCVZirQhBKQkRqpqahieeaigndY5h7Z1UYkohpZhUAmItu3XaZdmhtEhpHtM8xGmfFpFhPcWcokqYBuxE3o/uc+f4wPdf6SUJa0z9DDepjZHJqY7QjFumcKM7jQs0ZzzpMFWDHBxbYMOGt5EdfCabRXHEk7r/gA/nz/vRdDlJx5PdOY5XrU5TuCbrm5PGv/BHnv9j3//mCxcn15+Il+9ac79ISWOMVGlKMH+xC0kkDq3mLOxUKTVCjWxiTlr2sulvVYXoADcPkSe9ZV8bTOo1/4xy3gBk825IfijpdGdQvg0YjbFJNxKI2b7kYiAW9TaceTvb9sz7bObSEAkYlW6c3Yrbh24fZ98so+KHHYuymYf7OO8rWDWeedQcB9DM/5cIRORB5gRJTlwZPaHmxQkjA8zlLRBSiwhvnfyenxKIjEnSllUdzSIJofWYBFVWFRVoKjb+piPOrTTzUFYM7KY2YGVlR87d2U1UW/EPkZBVFRO4+Gas0CQDRx+VxcpMtDOdHi8P1aNpvCTpe5rN95Iqdev1Lt/p7/rZ7/qvz3zWJ3z653wO+7fFUIfqaLoz75Ynd8m78Yn/Yafv8OLfxMS3AcpKlCA5xmLmSNmzNo8Y5pSHOLMZrKUKi4ktkYCZNwtCN6Qqo4w9igEE6Tn1JFMVThqcCmiiSJa6B3HMYIoxppS8995XISVVVOyYoAmuxy48KjY3bBh8c9ZDjBVqErgeUmliLI8RtJ2je1HX/Vbcv5Ce6tqHjydpj3c6gtOIUqoguf22ElEvycFZZSA7AjF7JwJKxKSGgLCKUyAlJTBPVTVFtcpvZue8I6IQTxkOtNkgUSKglE6FBBwFTOTEsZIKy0HrI7T1unaoRA96udy5S+o/+Tl3uac/gR4qk3qNtvaNC7Ri8TmJfbQIQQRybrx3t/aNAAN7sn2kTPz4zLyLVVXBDPJeU4qq9XRKB/v9l/0Y3HFMx7W/F8d39vW7a1rpuiF6/Kd/4mf/3be+fDabu+qEQnvj8ctcrzz7vsvxFSJqmrpPAcxilIUAFN5kqIBBiXMAuNxMvquBRJTUGCMBgATCm0DUUKLGikoz4Q9ZQFsxBPCHc4DbNs/bhGe2pdjmuwaT0W6XR2v/LCZzZo7ozJtEJQPjPImZ/14umCRt/jQSb8MknkGxPcQkGEpFnwBgomBMMVkdSb64JiW2hcWZVkYs1cbSC11uLqYABWYAXuCVhHK6rgMZoOYty3lL62SjypAEU7MwawqYCJJFD8zHViUBKepUCaRRIqHkRFWrhGAwKaAwFZz7y6qo86bLzbu2WgmNSYInnyDQpVeAFolZaOUtkVvFUQKriE9cWecTFk0KInIgZRUliCed6BpMgAcoEZi8kDKj1WM3IQBRkmOOkjR0jnQhF9v1SfQ37tqbfd/XfvXBzH/sp37iev3o1E2vsfJ8r+kO2/Vdk7/9Q9evfubFV/5xe8ntX5sCp1CsPGayn9KRi0AFsCO4ZR3mSwD+0PG+zFJ16FZTON81x3XT4HABCaE5nrTiHMOxIqpFBQJLT+08zYihiHXwy0ZmHR3316XuXJp27Gl+iBQ9puoAfyxpLohCEc4o0pmcd46hXa8XdR7iiad5rW0njvxBJzfCDFO1Ui91UO1z1t3ENalunQJe0ZA7veNCevLapdWvrua/DV1P+JI+edN3R8KL0KskIS8UFEEIROpzma7CL9ahqxw51hgDOVaokIhnJXFkdOHOEfVAiBEukUrDxAzRmJSiootxV+uElKRTVmZmciSgyL2s6nrCPBOFQhgCiSkGQe2lmcd1G8NMUjvZde3q259ykt43SSIQnGsToSFAIE2QBN5AZ8XiY1aKqpZOQwBJgg65LkUqb4SQxRA5sxkMHrQxw7gZuramFdXTXXd8k977fv37P1ZP7wi0InWqQZvHZ7GCRuzL//jPL/z2b3jp3vy+qj4+XWrlJzrlVdz1cug8tStiV0WJCBIjHKcAF0xmE4sIg6SimJIv4qYySrVc0KyhYhVBMvhDiLIPbe2cZNj6yPkVLSXe2AxkokPY9Roph1Jy3kXWcxkjMVVtX6KASslN5JKxZ86610JIaxFpsY4E6kw0WLYfnJYaZiOVcMCG245AhM7QQC0pjha7UvUFm82qqKAW5+bSDYJ3ULlmSCAHCU2WEcavx4dhnvZz7tWxZbFnF4MyfcrWkfUPcjuy7Q9q8cdzbxSMsNQB8pZNWC/74YNOG9Ta7aKxRAXjKvl2A8OMG8oFkzrJhjREmZjIGYpr+xRcOO22n90+rQRVMuRdVUWjxat6MeJ1dsSuROdCSif8KPcuHV/0k7tSdfiNX/uZb/njV06nT+2ux0uYXcDxWurJziPo7rj4+f/x8IOfsf94Ck/roHeuGkyb/dP+hlsnVHN0KhrByQPwwNT7GSEcOaU2rcStpiu4ZdfL9bjXeabVTg32uoxxBbNHJQhPXe5FkZIEIEaNQIIFgiLyT6IUKQXElCtUUp47U1gMR9o76Z0kl3HDCqhEpopiKBJIiWH8co6JUuvcYr0CJjH4CnK03sMrrs3e0C1jIPLNzZpjQNMzc+22sn8xLA8BRBOJZRaozSAJqZBVTo5XGjN7751zsIIIkZCsfzc556wRPHnnnBun6AISNcbYxxREBGDmynHV+jbwSYKfplOaL+461i+5Z4UPTUOt6XgR0tD3ZHvvbLgJz1u75/7YM6JEogbvO2CB01nD/cmkF73pnnsZX/Q9OrnYytsdLSp5iqZAcin0x3372C/81M/+82986d58t2mqdddqQrf2fTyi+pqqRhVyHCV5zyLinDu7q285hs7WqjkAYhg60SbTwLBlD2KFQRmGbLiSKZWfezQYueis7Pdxwq5FWsvw5lU2/Ls9kFs9wwf8ZAiPDZ8YL5jBXSl3Va6voKROLb3YkANiKg0fmYZEQHLn9fw97xivlkzEmr3F0eu/yIW2LrqdkLjJuSio7nhSFXqmt/e5WJIdVpNhqEjp0JOdifFsqabM8XqL0zd+5nGHHWDTHJRKhIbU1JnCcrqZSUGSkWpraj6kUQMl9FSOCBdBg15RVUsTispW02Qdk+0rImmrTeq62nc3T6/OFwfzfvIPP/eLljceaQ4uyPVHEOYT1yBOjvBGTD9i7wu+J75XTW/jw70nG8y0O5ztNmh21XVwbO1SK0EUWqZW0SEoDpu6wbqJ2GGsfMNVXHW+1clxjxAwaWQy6SJBHRpau74ymNDYHG3QBB1AjtUzOSZnIyDiEioYVz4puNTImspMFSWHxJqQQOJUvKSFL4UVlMNZ1t6XHEcPasnX7opgoj32mkfW+O1u8q6KhSbkmyOSGKVJTMoppdzkbCiDKhERJ5Lrg0CeHbMnhVenKUNzQhDJxiYzl9LWTaJRPi1TIGcsNZUwjzoRiSH1IYQYoyaoEKvzFffAsaddf+CX/ZfN4vt9YOoPBjGxERl5wZf1M16iWZIX4NiWVuYEL4D05scWWRItVh6K7GNQQAKtUE0vdNo/7X582Q/pHR8U533j72KHNjxZTS717VurWfjlX/3xr/+Kn5039aQ5eOLJxwD2bqriVZUdBJSSEnNUgeNUdu6tBQqlMqzYUiWlNT/vkINbwDizf1HamrjRhJ5b/TCo1bFBtun5TWo8PmV4nVjZz0aMDON7jozenFak8CjKszVXuWK3TKsVTA3ii0GOyGPzgbF6ptsLaKLzpTcPUb5xXkjS2x5c0jzO/ChbTdf4UCopa+NHzXE2KSzoxQRwIE+M7TDuMChW8a2Dca3WudkYxzJfu437uDH71pbIeJYZ0fksKfFAAJYtZCdH5NdFKzNnmZvU2B5G4U0tzb8BRJVksh48pJkDEOcErEISk8aUCkO4xj2pKbqbznXrGzKv71vfOPkHn/c34Q/D7r03pSXeTSE0zYEeP9bvflL/pT/i76j3KzheMag77sOEokRUjc0Nq1fhLmEGBmN9T3u0N6uuT5c3ZH0h9RfCJCJNKnZYJlXfN56qIMrEjXcdKgAV5S5ANlsJ6ySG5QwHoI7UszC5kiZMgIBEkVSTYxBrguZMRBJGnDSEIWhRgvI5W9YBtIL6y2usdxTvxisO+e0LF6fzrvZ9aNN6rQTvar+hPd4sY4AFZCTEjofuu46UIeTIZz6NYitI5rZMqioEUzzG3K+qKSVrcazWDAakOawqzjkwRKM1tI4xalSJNO2bRLt1jFek+pxl++HPO8QFxCPrp85bi3nbWjljSdDwpnJu/aLDp845sAn0j04jTJr1jTnQtXjWXZO/+4P9wSeJewedpNCvQUee+uXVG3Vz/+++5Me/59t/82Cv2Tvw6/aGr72SX7ddNWkY8/WJ3QIbmCE59qhbFCjYkqebTTEKfOUZGuKHeQ5yqbCOAk+K4ePlHSYdO+63tEdJhmPY21lGW19wPpuldmvq9PbI08au2ljr2ZIYfdeQ8qCjJlXjOUqqUSSVXvHm0NmKwZ93jPKqTJGMCufGx5ag3SSjGG1YfhgqPBnvIcF7nJS+pfHOvbniFg2fpZFwH+6JC0xzpihxNP1m2YwuO5rXvIZveeTeoXc5Tz449GxRGcHwgIVfiIgkOx+ATXyR0ba4hLJpNjyAJCQVASVFFJXcoJYQby6Bley4MJtQunH67t2D3df+7pu/++u/rq0W0/pg3b3V1bNJ/8x+Ft3qCfeUL9Kv/sfrxwBHUQ+mixr9UdV4EzTKgPjK+f1J7VbTeHMyfQ0OXtPrhcV8B5NO9TU4Xi9c67A3Swv0QXG6dqoJKYZQCyCZ0c0RYAIrYV3yGSgJi7IoJ2gSTYKyrDPAUPoTVjFxFG/bmymxBkRUalV5SgJWclASe8d5rL1Uxx3d2ey9FS//w6PfmS/2KTZrOZY2tKeLtiMnfZU8tGo4F7LaCiyol0AHKmEDXkQkRVVV78jQaAWDHTErbTrhYrD4rIeTWotrGq8rz857r9goXUBIVFJKKd0MuhtlV/sPjlf+9ocLniKhrWY62TZZtsyxQcKOv6Ws0VHKrMmynFs5OpiJRzdT6CvzyJDfXdfL96roC/5jf9/zavfGdO2Sb6ieufa4I+nme8s/eOkPf+Vn/WJ76hazi1eurJKu5juuC2tyVUpp2S6Za1VrkS7OuRijvc4y95atfK4U2Hr+op+0/EkgkURYEkskSSSJVakgv9vyFNBxk1nT8cUBKj6GwSrbau9MFhmdyYwbn5nrGEEER+Q2NboY/6B8nRKkcPspwTBAGQvZEsvHLQHA7VE6501bt8OH85DZzQx8wbc+gkVGB/5Vg5gMXtjQ49l+KdcEU0neUBPvQwl85ghRjSWEO9wcERmvayma2PgIZiaoKmfDmoBhWrfu9cwyGiQ4YID/gHdQSTwkKCIpEVWKSOIMMc2Cn4hJiSxzwOKiVBxSYgZt+m1lDixVAiT11tMPHqpEUCcK1emEb3R9p9Xe7kLScZ/aKOm97n3GT3/fr+xc+IYv/6YfcPMbaEmqJ0+1vVhX2r17+fSvXXzhO67+3M8tZkt32lUV0kmMXmuDumJKGh3Pbr599Qdv0nffnM/88m8urzbPqR78X+FXl/5Zqh+DdvFBvPvcS2H/aH0zTJ2CuYvq5w7rJA7OKRHgDW9MHZxnpgRRQ08dETmAlZJEBRQpIVHm42YS1ZgoEdVMVvAGTdqzK/wqYkkzVCizAAKtG1xkvRmuvxy/vqoP9/nyMh3HLlWoNE0gS48+RlJxjYY0nlfOERpVBhM70SiIOSmIxHOVNGmhvLEM6iw6mDVuPEYzuipi1QRlsQD/sFwhUayrcGl/haRKpDhFX8ejZ1PzLc/2+OiQnvDsKqSVGfVUHMfNAs6tmEe8AqOgCyF3UsxpRSK0xTea94A9gSAXpEgJfBMRjqJ/9oF+1k/E+55b68Ndf6HaWQe35kN3enLl0oWDV7zyv/zDL/65vZ09hj89qnemlztdHq2OVbCY7R4fnXrXNTOE04aZVWOueSFK41yv0QSUmpQtn2ADHeiwZ/O7nG9e7a/DTicLHpZrSMnlQMGjbdDOFp5s73uA2QKGojRUYI2kgZb8jjO5z5QnmlBsyqwPeCR0t843TCojsSVLFR65h/nWaOhteUtHenbrwbzVJGBjt+otqSl/oSM/UFHgm+HTHHwumjOvqoH9JH/7kPenJCMpbC8SytVF86UKBlQo6i3ZQ/K8K85OWTmHHCcJuok2ZKu9UjZMoxIQUTAMWhAJgBq/4hC6pNxHxphi2W2Siqx1qcVuM5QfGQCcBqg1GScidQoWcqDONTX3+3uThx5998Heway6vDxca52e9sCFn/2OH1zcef8XftHXxvS6OLmwH1LXu6a5Wq16/I0XXH74nauX/SFVNereOUeRKEGYkuMu6iyEt75d/89N53cvXG3l8TesP+9dez+2vHZjdvBqSb+K8OWv6d/bpb1nLrrm5gpoBJ6pAzVAcHDGl80EckQIROqgiaJoIgI7K3xPRBWQkJSEjNZPieCUFEjCTlgRyZNzSKLaOGYjTx6BmNkP6+A5rtJk/dvhu2Jz2OztrNorRIEse5JPJ4hKvmch0lQ8WtuuSozMnqPEjl1KomI1eqICOGiXhBmck/gTFJQANaYU2OSq5RiRzbD5rwp1zLAraVJqAHAmohdosjFqpD+s6PJS3M7MPXwcufLTqOvN2lNTy6pl024WOY12clZaAKlafoYZe7TtXOYzy0fsPxCIiZxj7/p7Z/UX/NR694HdusfR3PkYZg1uPB7l2qV7nvXGP/3xL/20n+NwR7N3tF6C6uPT4xqNeEe96np94rxMpvWq7b1SSsJwSFIxIYmnje+4JQH07I3ZYTnLliuWSiY3AFEl6zJupD3lE2zEIyPzefMVI3dnGL3xaSPqysxFNyS15Z0LmCJPo5YXw80rFfloNyNqtVqW3j66VP6XJJvbW3Xq9tch9jZM6//joblUVTHuA8vIr7eLXjYfsyLAYX1pgTgSZdN4UAC5TXwqurI0+VHVDaH4KDc5DzHlfmtSVPHwl/LA5WN5xCOK3WF3ZGJUVN1IF6nZ9gQmFbPHRYkxGM5ecuN0a/LiBESolHoP5DaHRESeHCy8W5A0Zh4rAwfF0G7bdlSCEhoiJSQyXAO1UEXOg6+sji4289PrR5ML+z0xH6/mi8kyBTrV2f3P+K5/9M/uvJf/8if/nflxBO7m3Xdde+s7//fLfnsSJx9w9GH3nf4hLvXr0FCdJkLoIQ7VbCJdB9WjFkf+WTP/dt2hP5LJ/z0+eW9cEo51E9Ky/94D+muvvvmF17D4oGmcrbsoM0zQ9aBS/a6IkgxS7jQpVVElKiU1qJdUERRTZ3uJcwIRs4FEqEh6UrCosAigtWLhalBiJIUO+UoEAjgm7+e9//XT71vWj9UH8WR13HAKsmzcPUs+9fG6wyLxHk96UtUunde1neGGrIlkyGQu83CiEaiJSBVJlCBkFP4xAuKYnXNEZeaSOEfJHoiYmVkNjUEiR4avkEAl9/YkQR/v1vvf7J980cvWn/u0hf/w0xPGTjUHVuNFmGEwgbsleRlFWA/reQN4KLJBPTad8pkCsjtQQuGSdi7+vR+v778by2U8PvFzKCbNSR3SpWqqf/anP/8ln/VDEOwe0PJ0Dn8jRPg6RNSe9iN6ckvncXLSM++rdpDkPIfY+9qFkJxzEjci+nygg0hVWUe7m80225S3WCZ1DVICFTDX+DE4t/TNUkYzbxwwStu37Sc0CCImstbNNjab6PEZ2TjIuuFOMDKu87pSk2z55h0zScoCiYtKVIXpFUWJfFusbAA3coQNKCTOZ4fqnOOs0V1RWQFb825+OcZFPJksRmTA+wEoWdxW6/No9IhyU9dSIpi5NYiot0EcuhmUOKGpMQUixMRftiGs8UwBRuw+GRQKnF/yuDPMTaxOitkNUibLX5YUQASmglVlJtLBKleCI3aOVUSjxIq85osr56wmp0iOa0GTQKTRU2KxYIpD01e06KXzApI6yEmDOmLCFRXeLAJUhRw755wY1K5gZVJPTFAHCn59Jz3V9csrevWHX/RTH/LRHyzdu17+P3/5337vC/kPd7q9k0stvrqij/44XT9wB4UrXuFxCeEwSOznft5HvGP23S/t3r6708alauKZtOu6TntKVx1fOKxOZ7H+iJPTz3w67v2IA+hhm3RSccviZSZ+VUcgTrHX3XyTfNcrca1CTEg6hatFkUJ0cJ6bQxwROT+AS8ZgzyrJ7fDsWK/tcjVZ9+uLlxbXT77jAbnro+N6pfWdriXxJ665qXIATgnTGq/sf/jN89+czub11fWKm+7SyeQKdXP1SF4SS4KWTiqcHBnkFyBgMi57Vqwt0kFiUUEVsiACabdFvk7EDsxMSUkTCk6FXLZHy0arxI04L1BwYlEmIurSeqaua7gOSqLB07xHcDjtdcf5ytEsyIfE9Gm1fshzE56L9YSblWgHcmAPCCSCyUlN0oMiO3aoYqBQ9r5BF3BWZ5CKv0EKW+plpG11k5/FblUtaLWmia9c16W7p+3X/sT8nr/eLd/85I3X3XHx6Y7vqXxcH1+Z1ve8+82/8gWf/63veCfuu+e+dfsYSEKs23bm3SqSRhWoVU6TNa9ISYig7JCFIBsBWA0RcLQqc82RPBJJOfpq8aFsWg6YppTI0MbkLIbXBjYhAhAyiWZ5U2ExAQeRElDSwmk8eBpcjEQ1tgkgWvLypgY9y/dgTCgFzbDmRQAC4Im3gmpMSqQpFOG2+YsCOkSeh/yQ7DEIE7wJfYYqHOAUccA/Rw+rxaEcLqLFPPWDUC4g7yCOx2oG2ITL7F3dJAMZdHF77aCqUlwbppxhY67AUEqVYRAqzcBNHZ1xhIv+laGOCBsEfqwVgOwFUcEmkavPz2mhnq17yvn+lk9FGZsGJwWBkipZRkfO/4hmnCmRkeCrKECKnsQHWrM4USKE2s0U6qGJoINmUzPhlVVMYhsKXvQTFI6bk3hM6Xi22PuaL/36F7/kx9E98a+/6YXN0QU8ffbs+MA1evynlsG/Yv2RuBIWE38g4fhmtZeWa8y6SvpZfL/jv/GO3f/yyOHs/sXJ9eb4+vX+Tplc76M0y8nx3s10cCe/AkzvlK9JN1cfhynX69BPQ3U6l0WCCtqg07WbRG1ClaY+kLbwkbVH6LlXgufWo3eAwJN6EhIR2xyLTlClNdT5QA2iX0fXdVNgAsXUHYW5KJp4867q4CSGA9CD7mfehD+k9f3sHz6dSGjj7rV4WnHF4ExQlUEHzliGaTooSAi5/g6TaiqaVJNmANrq/R2zkQ4iF6OLxhgBNK6SjKAqq60nNg1uCymVMlTLlKfKq5CRTYOhhEjaSbpzvuPb3vWp9e53a3qL9H/9tfik1+K+D5f09JoOIp9KjOyqOahdSZgJQg1X2y5HxYjkPFWgTgvZ7/lQY7Eri6O9qtn3N2N1b+Uerbu7O/+V/2G+97w+vLXZW+uTTbdOi50rq2PMJpO3vfkn/9EXfOe1J3DfXfdL0PZUfYWQonNqYHrezsqkIHJQ8c7sRU4piUq2WVWSinDmbASgBYw1A1U3bTQ3aR6qt5USYwSgRG7LtodNefYehCCFdVoLQmnbJkOs20PFo/aGKMgnbYICWW6kAQMZyZnhU3Ie/GySZ9AVG2xkAEAGwMRqyDNesmUg59FTuNvE/LzqMNOjBxvxyo2veKYSRgp0fDvhrKrEVFocwG9wXzlzQzm7kK2rBOUeZeXapeUyiHIBqCVN2JgKgQbiSnM4xzcPkMEaZTKVzi59tgr10jhWFSLqiZgYDCeg4UmJKFcEoGxiwxCdNQJXz1XAsqI6goRWXnYDVhW8VSjpRjcLEkSFapjmN+fM0kAVXQrqq+l8GpNefefVf/213zGr+9WTuGe2eDAePXr9WnXn3Uezk9+9tv7Iv/TF/K4X4cYRXdKwwv6s1n66lBt1f8f7P+/KJx/jpx9f0u6FO7obD62adVMv5ehy2qX5yfFN77x7+aI9eSh99W+i/1Sduj0cHk36sNzDXGdTuPW8TdyscaDdmhK8smedEEMdk9Zc+S4JO/EcHEeoOBYkAMc0mdS7kiKSc32Y3mwuxe5urtN8xb1DDGa9VDGs55g+Pvu9P1y9xO+o8GF/UnXTG3vNLHS+2W0lAtZ4jAhETMJOiKfslcgTvMX92Be01ql6IxhQpaQiYCafqFdWEDM5dlCJEkVECm2fklDepcwAKusryjTul+QFyVEUJIFY4yLH5ESJ2tC33FaEvVhXobmi9a+pvgH8V1559BGP46738909PURidyKKGVhJmgQALaEHfMBMAXKYEoGkJKoZ1kRMA7dkdsDLOqLAnYvNhTke7sP7nLjP+aHuqZ8+4xC7wzo6Tak/ad2Fi5Pqna986e999/N/+IlHMFvsp4ijo1PGxDP3qUu68gAZewAsLmnQH0MSiI21jSxzHMRKUa1WLxOE8OD7aoYyhg0IsgaAhZVltOXJ8L+R6NEiRw00kIw5iWbqQx7yM9RtWnwMEkxGVqYpcVcwTM3PM6AuIODWsqBNfmkxisV4A8oJYzk5ACmgs9E/GgUk7Wom97dwrXOCjmcPj21xjCK7RKXUsuvwBZt8kXOU4WYlD5Y1kDMsDKkxjWMydGjhMWALwBAn0QK0A6TOPqq5DscVqjxrLWwVJlQuP4xkJuCwoomM2EOLz5TdBS3KlGiUD53H1563fCRPqhC88W6AlJEEjhwgrBlmYkXKK49AwkmTgCLKKKqtakNgk4oiEpEqc07KM5gHFbqki66Syh3fe3H3lf/rdVUte/sXHmuv7/SzfnF05fjK+8wn/5fi2z78q5/58c+4/iP/4uLyjjS9jqTa31jMahzewCV88l86ePlv3XyLdvfMJ2jdeqrqQe3kJHXrWail2k2zV+2u/82N+M0/lyZ/vY2X4JdoIxJVbhFIIde7K2h5duIiIF5BCoEkhlNOp/WBEhJH1eSQfAy1JBI53e3nOPExTsGups4F6WI3jRU86xIzhZscdf1eJT1w5RXy6zeASzvNqT9en964uNyV+TLqvOqDJg8mVcfOMQm75JwwWWs1GW2YHNHTCCYmduR6TbZWkkbKO5syt40CrCklY6CFZN4BLRhiVUjktVROGxpmXMxOlZUJOmTL9hBfeQdtNTrlylc3XHxS+ze31aseip/xoHzo/cCHUHeXNj0kCGhCApAESnWgSa+oZTVbTiMVqy1bgxbWtO5IRjGOIqhUNc0mKl06hbvf4W9/k7z/p8+Wyy49Mdu5C114yj3u7W9+SyXLt73zZf/m23744dfNLt+9d7Q6XbdXm8kEqQl9cN5F6czqKCOpCkiyPH6ispls1VqJMAjW7zkD8oycLZx3fYEjbTOOMp3HmLUWBgiMdi4ARW5ES6RCtr/Nqdgkhpk5Y/EShiY2WpyNbTxIzCK+7MpCZgQNdu7YWL5NpbSJqDNY9pm432BvlprnrY+ba5G2DPyNOB3ISW49/Plvby6N4pAP95GNVmTDfZO/ceYYtBBTzn8zneSAQWltgocF+HdnL3L+xVFwK+MBoOFOLDqsEIgg1/wNN6jlzsep9VJiwgMARAxmgiKl1Dt4hTernCxAqpwU7NQcY1FnOIddJaYVYxK0ZzjoJLlQUS2iOaNQo0qW/sa7lLOkjN+TCckSh6fiuogUVZPIWvcWl7lJVw9Pq535bmqWYXph50IX5je0m773xdP7v2L3iT9d/tdfnt85iZPWM7CenNDxJNbVPf1XfeD8W15/7ZHZ3M06adMC9Q2/XrXkRSH9UeMvhf1HtP/37fGX/O/u/r88ifdR065Dd+S4agLSDH91evqWU+kTOsQOvmW/RhW0jsoH/jgBEUisRFR5V0nlQet+iVA1IaKadAuf2E2WgYLWbSKvEBxrrNShqarX6f/3ZHs4vditrndtEydzR8d+GSt3cbl63DdTR+xNqDKlbLK4ICEXnYlqWSUiwjla5jJ2YOUQIGavmkNROboEtiC/ZpTXAMxc3lspqXWY1k0dBCsqcEMM1kpFBREJEexQIbJWqmgBZfWuq9BPA7omvTbw26J73sPuc67WDzxT8d5LuYDT2M4UvqOd4AGPBqleJ4WK0licDSvzFrjDNo5rnDyR3F0p/N3viB/0udP1w2DXIHSn6uS0PzldHT35Cy/5qV/4mZc9+c5mf+/C8fJKl3p27GrXrmJMUjeVpiHRjTaAqtkMPhtGSqwiEaKiKWlVcNpxszQZi60Bp6HsyJ+3hbNxu7Ex7dGKqzoum7DtOVD70/ZGjmfts6JpRZVK9MjyerO43AzjIAdUcp7wBgsuzFNnpPPmnI3yyCMwPAJQgp8EVSQj6Bls3PHdji5Ybj7buL4MxeagnF9M25/K1yHOgVEpco+zNZ1/P1cHFSmc/2ouz9nvLV9UEAXrGctQM61zwLagH8ogG1LDBtw2vpPxNGySmyW3t8nLL88xkwKJ1GlWaCUxc0jdKGqXSAwVV1VCo5QIwgMKxQCEqUroGS5qYETQJEnnySWIS846vasaqUl5LCEjEVBnS9W+rUmV82vV0K7dbrV3HK45lnpyWePNmx3qxdNcf/jk1Td/1Kf+zfvuX5yGd1cf90+6dz2YXvrHuAgsDsLNm3DeRxVa3vvA/r1vWr42hh2tTyv0y76e7OmMcBr7WdhZyXXCXege9fju0/mX/O/VRzyv4WegXwAn1NWT6n3oc2fqooZIy45Pu3Tc9sctTlerLuJdbdUDJ9Al/BJuDd+iSuDLtTBmWmFFsu5OZnB3MBZTBhKCRy9+EWcNtW+u/uef9q9Z0ET6kKh363YXl6/iUNXN06mjua98proCwJZIAUnsDV3i4oHlmD87q2VAAtu+YlI27j7dqkwhIu+9hXMgmy0BgCBJmUGWRZudGsvkkwh1LMxEEGVlImKCC90hOsX0YppOE61iKxVqJzHG5UR6rV6i/o8CPvp17d94CE97lt99ryg7aCc6OQxIYVVVzNhZQY12GazF7lRVSSCVob8XlUpPBsLjJ3If8Hlfl575Ral9B1yzjGneNFi17fphkqM//IOX/9qL3/jYIzi4vHdyfNVXXNf1at23q6UndjX3KSo4iSZC4uwcGmOsMFxULTxERMREIlLCbQRoLDsuKYnIluGsObUOI5fftnnmTtk2vwaxOHor566UMBr7UR7IRnRgrNQ2MospB+1UCwgxtjU3cmvrKChLMR//AkCEHUONOwDo2DYvLwqEskENin19Jv15eAS/pXNGa3cQqRiJXcNcUrloGR1kbBebk6kk1fEQSCyMAYOMK58ESrIkEcUBbs/SP9sQYt5VEcGufF/kbSfFzFG1zNjNeKkq1DLAEunWsohQFdTmUBX8L1cNMxzIMXGGaLJGdUQsEC6FqqIEEiARJs7NgOTy7loTXLTW5pke1ED0ZJWQlsOrmitfrOCCSYCuZgL363VT7R51q8mMYuxrWjXN6kT3dvnw8PCxv/IJ937z9319i3px/S1xdvfiS3881l+gr3xji1jNdnbcSX/d1zVO68P3nuCtoeHWp4M+ROwnv0o0WxzGtn4suKe5wxvTFE4m7aX5L17rL766fx/48P5eu4hjrace79WCXCPUiL+gtdmmGkkD81o0SteHdRtX69C2WLUpBrzzsFlpKz4et+FKD0ZcOLrRyK46jyi+bnwAVJ7QPziBv9ScHJ5cqi6+4+B0etQt3WQep0e0mi6mPrEyJUeiFJGLRAASCcxsSK31pdLBS1WnYkueicTBMYGjihIb/QOEmEzuOLBVG4pYlj0AMVfJyExdXtCwnGdBEsOmlMEE7xEhTHEq88CcXKrkZq29yjQ6jlU7nWh/GjjMvJxw82vQtxzhY17Nf+t0snoqwr2d7Op0jZkIqEYVzV4HSkYdbULnLkddiqWpKoLuztnis7+p/cAvm/Rv1uPmaDftcrp5fdkeH+8t6Gd/+md+/qf/742rd8NNjvorq943EVE50UQRlWJK0iW4eobU29dlX5Y0EZQI0XxFdapqWDM5cZqiiTflHLhTWCAHBeL4/zn783hbtqwsEP3GmDNitXvvc8499968eW+2ZAoImYBgpZBJIypgByqmP0R/pWL3s/yVZZWi4gMUaRTsSsS2UJDnq2c9hTKLUiwUQSkQQQREac2OzLyZtztnt2utiJhzfO+PMWesWHvvczOpyJOZ56y9dsSMiDnHHOMb3/gGSnLVncfG1/7ot1b/Oo65tcPDSgTkT8HRzFrXVhd7Zb5DVWgMxbgU510LSFIsrFWTEyCC8uUDUFhKE9tbj2kAc7CDVPMy1nD6jxWoWUHs/cZDNGI0WS9zxGvfGwONCjtMhyXu7Y8jrvNkcr3bPOjqspYzOIXQpNTMSokqJKiKiHdwGHOyQFEmNhc+K1s3anhV/f/Jgy77vIyBr4cM5YmV9V0QKMkCevcAMqKgbGbw9E/UYDkLS7kDbM9CAcxFSwRFuCYHzYSBTc+Lhm0GgL7V4176RshsXtjiDYQFhJrR24GPuWVH+gicy2Y+3G2bky6fxcVJl8JCQ+TDDdu+Pb6b3vl7/+zbf8Vv/t2rx5/Y4uF8/pYuv+fq7t2TL/or6T1fMH/2YrM4lg6LuQ27e/LUg9duYOH+sHih2Wzn7d2Hmw8+WK/7B+0rlrO0PP+JXXp9f+94YTh78V3zO38YD/7sf7BPX87yK3aagETs0DcZyMCgCm0hLheZIXdEwBkxV9z1tWHIhk+SdHXVzxLjZYON9unoInX3Xnux2S779UUj0m9lJUxvvP8pP939m+1FXsThcnOPeEAs27C5s16dn12t+rwNJsEog5IQoQQEAQzq3oiZi4eJRyTJsktmBWnc38t5MLKRJhSKN0FkMyhJa4MCamKCXBiPIuKEM0glWVSPD5A2MGlWZjBIpCARnaUL1actRkvP62UOuAtBjL8AHveyDCdNQt93l7Fv5/ZzDD/T6L/76d1ve1f45a+LeONw+iQG5fGGs05yA0pGtWVaMqOugxFG2JIEMnPC+ov/R7z5D+92D2O7iOtt88Kmu7sI24ujdfuD//aH/uZf+sHIZVxeZGvPr5pmoW2O28tO24XotusumxZtaAaXWgkiggwDLNE8EboKMxHJZmbMoKoZXWImyKRIpCRyTK7l3TzyvWaEDo3dPnCZHlYoF3spdhceFsljCsqtf7HRrNbZT1ttdEChZvl79K1v9CD3Q6qQ9M2DhwCTTEyfJy1QtpOJQ1pLZsY7l5oG89weqnkre+2jgVwJCvolAQCRvsMg6W1PTRApeyXoegEzC5AMFkJSSe95LZ3A03r1R/4rIZNAkvKOIxAMCgzVhR+fjv+vqPsPAkCsJvUVKQct56ACLIa4NLyzWqY19mppdZKfrScEMARzNzlWzS2nIrbQVFOLLkzu9NsFSxwgQkqgS8pS5poAVYTJM/Mq0EYhEZli2av0iMgQmzy30MGyyBIhC/rIJQNSjrVTg3evdRtxIkdtgwebF/6X/+3vfspv+OyHp8/fvXO/Pz2Li5Y42s3urt79d8+/6k8cRyDj4lhXW0tL/dHvsG963yo9oWdXy2AvznG0gVB7IsGymgDIgRb4uOmVWnOlf1Dnb/vVDK++5Dnmq2NstxlDt0Swo/bScrvBjLGTIZdds6D9KiOGpk2QADKLiEiACbJtsQi8bDKkX0J7rJv3vGv1Xf/q4t8eYXnRXQAfOr7/eOSZdu3uZJCrWSQJmmQ4AB0ggSob6QjTvQKiUZBBtVBet/t34mg/+pSNIYtCBZJgOSIomxCZUiJziGpD33dbWG5jZIrNnJdd17ZrEem7i9Vs3m9U2y1VAgJJ8f7uhCIQg2gsgWM2gUUgCrbG0EQRSYOBeS4aBWp8GNNJxq/q8PYlXv/mJn1sTNrPXshX97HeHmHg1fIy9JgDvGzlEmj67QKLx45xlS7yZjlf5udC+wWfsf2df2GxWl2dPZjNsg2n5w8/FMln3//sz/7kO//eN3/7z//cadOsjFkVuRew0Xawwl/xhaa0QHIb+ppcYx7jZhGkMDP0ATkyZA6QXhkTsmVxHgvFRZZ9mYhLG/q8Ncs0iEgM4pIoUkx2PT80S7V0B+Y+QriHGasNIRV7Rhpd+WaaXbzhoiZXMa0NXHIdp5N/RIJDlCV+npQYTjkn9Nq6QxKEHy2QzZKnVWWP5OSJbZkeN41qsWneX89FfgRkdrJZREEkaj6wUnlu9b39czfNVjD7AndM4aQMBhSII9Y3TZQ8WSWo7zMAo0fM6sJfu7rHeKP7YAKdlB9ZLeHnJFry4VUMupx5DApESi5pfGrBg5HKhikZA8BoYw56ChWNH2awlO6KBIqnJk0mfDqdsGwgguDsg1BeJIzMgkQzF5IWZlqQUKrJrQgxqQpF+r5v2rbf8Uv/py99xyf/i7uvuH/+8HQ1X9GWIerq8uft6d+2+CMP8DX/M+4hXO1Ibc/1za9v2w+mxcWqX5y+L66OXryYzddFhUBQiwWMBgzhYhUfj9tvx/DMv2hf97lzfswO7zlHuwzBlrsMvegazPoGSXZtP5capBYzbcXJIMSYS0EqgyRHqxbZEMGIXjbIaJFe+1T/Gz6F7/4P6+cenz9+tWhk4ENb3W3S4gNnevJkPze4WodvyV6i7fQpR6EcmS2RrCuITuI8+tTx8sUoQb1/mRKWFQJX2lOKZA0WQqH0pLhj02qG7i4BSCNDK5Y2igBIJgBRaEUdbBBvBDuic6QgVffQSA8BTZVEljy3dpnk++fDf8n2hT88fP57UvwE2bwBiwfAxQZmq7XiSPpnJb03NanhB9FyfXr3avZ4Pjpud89v8lt/2c/fecviA7/wyle+MqgFyVebq5/8Tz/xkz/2H3/qP//0j//gCxfndnyySEk3V5kxGAYJg1kogo4OEXhHANmj8ONyyyDIpYXLhjExdPmigZrMe7lqpc0qTl8VIfz/nSFt5fUXt3CvAupGYGq1zF4GUuCttswL833TTcXLJrWq7+891tGHv34JTw3v6Q8ygs4vhzbcOh6/0q3fv2adp8b9VpRDbvsyxIO4idRTyVZDUo0WRmi/OMu3FUqOV8iTATu/tHWAQgCHKcr54QkfT7Cqk3YIIdLhHY73mWnlg70ikomIQVCa2zqmoYCLSdoIfE8BeC26Bc5yV1ZJvCYUr388XPOw8XacirIPF8rclP4yuukqCGKdawkVMAeltXRiiMWhK08wGCKk07ww3QkoWBpM2EdbZg2hBYpUrt+2BFXVJreW++OT+YfOXnrTp37cP/yOfzzA2tlCG7WHl+GxeUaz3c0X3/unwt/7B/ZE1Kv4gm4fz/IPvz3+4/7OcvnCqT3BprOOJskkCaHZ5TpzVq6z7szWM2u2iYKvN/mozw58ynY7a+MyRIPsQKCTLC3mXbDozIfCXRopklSouG476dxif/ZHmJ0lgFimjo1uYwNchnf/3/wL7293i7ZXbmPc2tWcd7Pusi2MJLIJKTYCTB2bMu8KbJwLc1gb1AB5nFQATAaaKEIMAlhmMggYab0/WABmyVK2nMTYdC10i6iheYJkHl5UywEnG92wau2TVBYUtdOskIjgTkxGdlpLm0VEjDJYVqKJGkjmNAvLNAwhSd/GGdJn9d3n38Eb3ojZR8fczkPX265Xa/RdEc/3V4u8mEVNi5/6+csHTdvGbvtRd/Ttv2P2Ua95Vt7zGZ/+2Zdnm5/9qZ996cUXf/xHfvzf/+B/3F4Mw/mdLLvQ5svdAK5U4647my+R+pkz6Ejvfe4PUDNTdSk006y6ko21QmZh0V+FZoFQMvPeVan/LyIpZdTWAd6ekoIQdCQVsNb6ukMdebsHPVY2+D9Hec8k+wry8VdG6xrGX6+/nSBOkQw1lPdgVMvkmfrFFAHsdg+6JACrVzfa2bkUaRc79KApYYobT+/l5ocAghDQTFbioiO9lLkDKIftb7UaSqnaJW6glRhFRlg86ApYVwONaqN9ALMCEu2H5SfIDsuooNSqOx7iCh63ZCyTZf8X4BUhJbLOAj000J7ur0lK7FX8y2PN5e0KaHvoo5lOjopvkGxYLLIbaH9yptBqlcXyaKBVIm0QEd2/wnJ3PSxCoqgbaBGJlAi5UluZdkoCKwoUXcgriqFxW1daKohLQiCioeWgdnzv6Kfe89xv/h2/9q//w39weX66Xmz65iReXMhMdnLM5mH8tt+v/+ePxPvzq8Qhdt13hz/8nqcWd58/7Y+64cq0NQymWanIKiYZzGorDuvd7KWjeZj1984uE/GVuXnzr0uXr+Fi0zYXTYrb/sTigPYKiOqpexOo1nYUAlGUibKfsOo2IRlDQB7QaAuNxo0EAJHz8Py/5J/+rwFP3c/dh17AnTnubDdnbL0fN0YhMM+aJURU6MlFUklmmhvo+i5ZROKJPgwwiQwRhKQEJlcgT7sYoyAYCCPELGUbEodjtC9AQ391H8Bs/RIsyfCk4RT7XhOmhIoESIcURBqUepkkOSkoXFBBGYw5ZxGJXn5mmU0IXVqgOW6PuszL7uEbgLdBf82r7cnXL9tXivFK+ob/GXhu6JZY/BKcPte+78Hyex7mn+6HT/iiX/9f7z/8rMee+UB47md/5l3vfdcHz0+73IFp1m+k26KdnXTDeeJuoIk23ZC3XX903KYNTEyURmYx93xFI9NQlr4gl1JaNYEyLDK6RnLkfEAPbNVmPbo9UD5BGEZjB6gKyVyT7W74OPmmm+kwsXdTAz0N4j0zUGBJBzrricba8RqEY0S9fN71Ugz0eAYKMhngnoROrA1VwI/MQKP+c46C8IymTwsqfViIdwiP3HTGg9BKVk5RIlHIoww0KnnspoEeAsabr2+oPCmgAExujf0M7YgwyMGDGw58ZBtL6VGxnms22twqczRZcA/6F2ugy9ZEJwDJ+CbmI1fzsBdXC/W6XikdE5DJ0UCrqtKqbokKAi2JjNi/Sa1CSmAcuxGLQCxSAnEVubIwKLPgyELWPARbGhKiT7UIGbFUiESqKIahOzpexfns3R967k999Zf9oT/xx0/PXzxa71K3nqFB80InT1yFH7/3dX8M//7n8Fh7seyPfgZ/9Hue/OG7w+Nx99y2W3OVZDAkQIMFsZhpSfJd29n8pNtpDJfxaNg9iCdqf1LzWz6zuXwaxmF5Bp1FnRk6G0QbZc7FewmhykkorS8TwxujjwCTYgEhtgkS0RrQZ0bLR7a64C51P/zK//E9F5v5fBHzachDN6N2BlA01+yCQgFkWi7FZeIG2pWCRZv9TJbiQSuki0BmMHVepYFZArSN/U5jENHS/U8htDz0TUznQ99mnGQRkYtGthhW2qQheLl5Bt1Ae1zVsw/ex4pKwMBeMgUzUbK49/40BGZmi2y5iX2MscvHySSEQWcYwifa6a8CPvXVuPM6QGfv/I+dnOOjnnzsA+cvvXfQHx3sh4/13bm5e2/dP5ljN4S8ftfPPxcC1utFt92KqCCmQS+GnWoT23lmStxRJOU4pNiG5J0qvMsXC88gIJfpn70HsIipAIiDdA1akwa8jAxZ4mDb4C0TRygDzOYV2DE4C6b2OHVlPoFVCZSpjR6tzU0DXTDSyYcVMi1uWvmwJHmYZW+gJ2E6cgWsR2KJn0rF8VaX9vd+AoTwUQaaE2hiamQbKcbEKn8ilF+R6ZfHIz8Cg4ZY7e/xERhosb1i+DWIwwudpGYCUc2fu5wje8Zq2WWsNEIfhtvoABmuDbE2ux15gtduo4QkULK4vTU3pbdCHKNctVYc2hP0QWtugbBCM4cJ1pRct+jC5TSSmIXgCtwAAouBzsKGxastoH1hGiqRiy3l2Fleg0gWcwPt84zIQgRyaIJ70AlcM2TkXm1BGEKABNHa1akY+nlsEm2+WAx9P5+3iOGdzz73Lf/o737e2383r97br45mg2Gb0+osylPp9Lu6P/f7uBlmEppd/47vPPozp/axJ9sXmyNuOKDPkoSqiMHUyCzZNEfOjrodlJdH6zZvjq+GNp38kbB50yfZ6hNzJsJzgplenHDZxyAuiQ+J0KBFu0uFFEtGt49aWzersDOdLXpLFpM0ZEaA6LBmuohNuAx5847ll77U6MnsYbddLWcXqaMgUbO6CEoQKqBJBrJUAJeQ0DeA0PoTzqBnEX32smmZPZudITlDBFF0pnmrEgF1FZGoCMzZhijgNvXsbJkB6FZDDpypGSCSnIVGBu+nJ5IwiHhqUlHyK67XRkCqQlNw9x/MLdM2LJqhzTZcLLdL4b2dZmtCCMibjyE+L8kx5v8S2+MWf3h1/9/u0vdsT58L6w8YH8yuGsW2m8V5UHAxW3Zdf3V1uVzNNTRXm06lldWu75S5TewH65q5mCw3lzJb9ADIUQJbXPN67AFF0nMhEDFBsJDENJOwLFCKQrIIURUctAj8lg0yqNuBMbZ2n3cUxyzWra7r0Q+71UCPaSo3giRaKbrYUm2Kw+UWivNXTlgvwEdoXASX09SQay5NwSBMjzDQmPZGmHweCo7p/wRuGGhMbLSIXGuqsjffhwa68IaE0tbRjMU2Hko+AvtGlkL5cBvtmbTKLSle8GjxjS44jZqa2/clG1jDnnLYuAfcegSWHgIczbdPe9ZK64KjFEtgTKVau8ZT/vemBMUEkCme+gdwLCF7jIyiElD2YVVvHhggakW1w8BlDWHMdzMVJxuQFKWq1LcGQRBRyBAQlAA1e3gIC0ZrZJm1U8ng0nQQ7iStTCkhCN1Al1ckIiILjaayS4lm946Pz89PFyery2Hzj9/xHW9466/n6X+Q5Wuj9EE6DPb84uiJd36r/a2vxUsXZ0fx+CeaL/vh8J/CRbRVL6GTPksCEBgDGxfd71MYmvQY+oB52M26+QUim81TGJ79MuDT3xTtE5A020BrwnIICNlSNiI2ghDIRHjiPFgyS6zbGBxB3kXMW9AFpzpYj7ZpQSARi2y96SCnP3DvK96bH7xmtnlxi6AUDJCsoxKYAsiquaj91/fg61Oiv18P4VFDqEbakqlTc/OkbIO0WTqyJDai91eyBA7btDhZz7vdWb+7yBkSw3x+52K7W8fBgOyeikmonUZTyAakahGECIRY7ry3uwR1O2AUpYicLu3ogq3N2hglDy/JJgleOSDEJg+zrdEiA9FkPo7tLznGOzu8U8Ml5Mk+XuawPRbdXi7TE5vV87sdZiHO58tt1w/ZtFmbNQnPgUERQwjdsOuShSgSG4fd9s6gCSk06cJQGVY1MeMLLbaL3rZqneZ1j6y6a2Q9aMeU3QkSOIjvQbA3tZGq/lMa3Oy94INFLbWM+xYMeqKG4Wfwf0VVMVaKc4EXzG6p9KvG5BbDimqgKc4iQSCEFgSZtxtofYSBdvi2MLLpPGvc3JDG46YHXW6/gjd1wBMD7da5vjCyygPeHNB0HKqihBm1PlCpok/ior+gEUFHGWgAUGfaEQkBPmHrFlqin0nj1+mDaPbwuW+nBCCKbLfT7OBY8w0DHYokncBrn6ou4rGo9xArlVoQIYJIMqMgiasFFkjEwCOJZsVFohQDnSkBgtJywIs8UYUcUiwlWSELTSx6CaRixbBTyeCKzSB5J7ZEqf3WIngAKWOSeZbLfrc4OW5jszk9v3uyDnN98eJh81T7Pd/3vXee+Hh278sRlvp+1pyk13P3o+d//nNPnr2E3N3x4Xe9Y/6Nl93mztHJFQb0vQwAIprIQLEM426Vji96lbunIjKct2Fh7StTf7HEbjP8TtX/9mNm+OTtwyXungIZ0JhzMqJpA6JzM7OImNtqK2pypGVmE0Rd6zbzhW16Xs+ejadnIc/yEPvHTvDUa0N+QzbKabvq/438lZ+5fOcrV+3FOisGYVJLkssEBXuZe5qLJTKjhxqWhWRWEMh72FqWSZNj2cEgCQlqTWTTNYNlAhpEI6hMYoMwPT7k983uv7FPf2CZ+77/6xf9u5rZG3D5MDZZMZSiUCg1QILpLu6yaAaSB2pESAy0Pnq1YVAqjN6eUUR6kYX1M8NWcKmzpS2OMiz225xjWMy6KwvDsw1inC8vJWiOturk7Gxl93qN2U6BFtgcg5ftbDZLKUEyNA+SIbrrba7LJtiu28HQNOshW5aNhepD0L3UIBI8w7XRTtVzJIGkmTmtqJXYqUVDoHXKYBoNQ5BGZMi5p2V6cOqyNWAIXn65z07BcW5W6PLQxj0Cg67mr36t8udGKHmU+3A7Eyc8rqnpEG+Lc80gEh7hZyk/FSKCH9ZAT3HXOrzSyMNVQUYDPfWgp+fhjVurl6NUAw3A9z6C0npWefILoW5f4yd2cKJiQ0M1Qu7FxMOnMD4jx4aktoIdf5Rkn2Ev+4bAgFixJ5Y9pBjrUNh9UFFFMFrdIwbWeSCQsdIgWUadJZ7JqZ0MCx5IqeGPCsm2tNmGv3dlATQSStNPMjOX1HIUOBI6ws0GZri3gEY0QmBMIFQUosYhymLApsHCGEX7KKsBXUDIWYpkiMC3wDLJaCm3IaogpRSa2DTNYHmeYgXhFYyxwayVpsXli6ev/fRP/t+/+7tjvsQ2AgMWy3d81x/9M3/s23/Hu7ov/bTVxSdfHT1s8rP6O7+7u1rf6ZrZg+1zR0MrTX++Xki3vh9O39sP97xjiG/BLOlvEVkPWXLc8OI3Bfzej2/iJ9iV5jTgpF3Z1UaNWLZsbEhJidiAChngwI8A2dSUWLH5scd+4scfvnvb/kfZ/WzGWo9XIluePWH43Lj6hLe1Jx/1sFe0F8uXfrz9yp/pP/TYfeP2fNnG89Q0vFjk5jIpcqcz4DLmuyFsKRzyfAgvAkuRhcfaGgRGyebJSzQ0QzKnlGhUESTAorQ9H6wu26E5Oj0alhdDO8jRwiw+s3zp577qGbzxLcgdnv2P86/9UH5XXpzf3czPecR1Ujw7v5yJPdHNX2oapm0WUCWMBErQSEqzNmya1Eued7kPsg1YdKJxQZoh01FQKrPBZG3pKkrMjFn7oNHQUK6UKRTiZqk/CEoVM1uEYJSBTEJ67wQREdnmoVg9K/bFf7el9Y1AtB0k067URDHPMBWKJnhNCkTo3BbrZdvKcYdthIHtYKfRZgmNKMmxRKBahwIPT4SKxkg05px9cZqZiFAl56xjsF6Jw9kLSsRlUoBJYO0UXEy4Bu6CiUhXJW6m5k9Vh8wgIwTrZEKtzfQcLpiaNzUxYF+u4a03STSie9gEI4aGIDrCAFMOmFQmwh44BQgG14SYWMsKju+hWmBEX+vJpygJXvYo2cLxhtzbrZpe+zdVD5CeKBsPq5AuJp4yJwfGnB4K1MDSu7tUmXuCyGBWtbBEBE6ABczMM+ajiBIAD2/HSxe3i+VnB092+nxrutJ96/ELlFK9YoVCMMLsRWPML+HRvYhI0LmE3IYlAlV6mPTpisly9q6XqG5+mURGSY4gGTKVIsnykCQZaqENS96CKaV+1z39ylf+yL/80T/yB7+I4d45NsiPI/zMX/qa//Xuc/KjT979//zfV0fvxtVioa9rPuVphMu4teeeSGtbHL17Adlul+HqQ9vhCbubzbIhZeacU0pDTn1OfU4XzfYX2oujsPz+efNtPz7ge+MK9xYLDMOVzYBFAFJKqQeGsES+k+JyU1yVxZBntprbdtX8Y/ztH3jp723sH7b9e+Z48iSEO5uHi/N4NDubPfbPeDW89yEMNgDcNp+y+5pXbR4/fWkWh/svbe4frY3d4myjR+uV3InwjjlGKf3uAoIiCODl9yVxr6SYq7KZQAMkiMGGnFOWbLHr1+xXz9/b7Rbd+vT4ci7z9WVudPHiu77m3ux1b7s7HB93x+FVn5m+8aPzJz1+/sqH6+NVez4/28SzJ4bFervqVE6uzlU16EEPaYwceTKUthIIkAYaVM1yZjIm307cbRDyKkqb0atezBANJjhrDC5cUzsT+Wwxs2zWpWGXh2Q55ZxzzqzzHy7/VDI6g7HP1mfbRIRBpJcL5aWiYWhMt20Zdqid9HzJZEMG6d60lU47PqVV1ZENP8rAZPzpGL5etwwvc3gD7HF53n5o8WYotdm2TJfvZCHfYByPx6M+L1fgxHwBWm9kHFVxAlG0+UcbT9l/x/9+7UKCRyDiLzcYXreVKND+aH0cQS9/UP4ildXwYS5ZEO1qwUc2nt5AnEkK9w3bR4NeN76SGqaXeJaSS3jfh32JrsAhwkgJKJVnAOhy7yT3LqrfP5SQyu4eZ9V+/EIUkXcXeEBpl6ohi3q1N4nM8gL3FI7xvnzb6FMPazOyIIPR2DcSRZMwCQdYou3nhLuuEgOCUKM2CsVgkZqdvloLC4WwxL4fzh72H//M0T//1n/35X/+92L2hl34APDEnTt3jPdelPZvHOH7/2lcPTyXMPt9r2o/GLtVgxdWm4fcPHVx/8Jilu02hvmwpQZ6p2RBluLRUww2axp9EPuzy/gtq9k3Pmf4Z5tmt7aIlDmkDLEmYi2Y2TbjqrnaLBfH0CW6bV52+Lnhg99x+RUv4N+3J/FkcdRYn5bd5ihfpNTz6jzfyy/9rnW8/9Etl+It2Y/DED8XX/qxu9Xplu08Xr10nyfCprt63rhogRZRhAmSHHxiq1Q1qxkqc3eSKlAOGaUbWjSKGZioKYccT9uwXm9Otpn9cvd04mzAyQW//LH2FZ+KfPSwGbA0bJepfYt97cfIH5fzuN0uhtlaGsTNTNNDpna9dG9gqqXpk01dtqMEIkE1aCmGTKIOfosUrp7XQOogMigH4SDshb0weZmNwbw1hqgVQSPZ0QZaqjjb3o5XKANQhKiushqajNgBvXEgsiihJpoRUF05Kbqj6jQPz4WmsgQsO0QZri/6g9U6sYB7k4KDEHuCZpSW23Wm7Z0nrQ2Ypn8fvR//Y1LM+ke2BTwytTYeYSyZM8IK51pL36g9hKIQ7/m9v6P6xwfmeOnonLuplMIpOvC1eWgx7Brj+SO6rekN1HMF7KdjePR9j6MZrY9JcVNZzaWbABfpQAV5xzPsR+9QrxTMwlSyGuuZRzhSKgCm1x5feZcHfSQPvP6JqiTqLjXNOYsAGnx4FiR7YzvImBGH7Weqn9Bdj+Rc4Wy9eWCEHDSIMmh29XeKUbIBUKWWJgEaMiVBJChFHSkdch4sm2Ui7wNYamfn5y+ePLbu/sZX/O//13d9/XzxKvDxL/jCX/fs+fPrZkjL46+U5j+9A5vzl04+Wv77ePEz3eLxK5vLVtr1cWoeGu/avefmve8w5lRfFSgZgaCyWz2djs+QHs6Hp+Kdf8L0R1/Ynf7reZuX81lrK7yoOO+BIaohcEAftx86v1hs+leH9j/hh75v+DppfkGPDWfvztthwBOz5VVsjobjt9vq96/Tf/cm+aWfO7/6pUle4uI07NYnfdM0io/6RP1zb+ye2J5d8Oltf7lYze70j13qC9EgFrzW0nm2Yo260B2MpTC41LZ4tZyZd8tJxWuAisRFOF3ozrrVnT4+E7az3SLkky9p8+vfslu+Is42uAznlzNbXABhFp9p3/z28K3z+MYhP2hWs765aHf3jmbPX6ZACyymZpqFM/FmXQJKUsmkli4tNsIRY9GpiIQsV1Fg0g5yFZmFs2zbmHPOg+XkkjBShk+VpJIUWcGJZjwFoIrtU1WESogStKX0UfqGc+Pc2DfslLOexVczZ2cUI5tBCRpFnXLnmSx1j582HqzhKQWlB6Tj0RMu89SXrO+G472w0gpuHlPesQGJTDXW9OvmCUI7nvaa9bjx8XU7OPnBtJgOtS6q7gf7dOXBFadHrhSZm+e+1U66Wyks3RTHPUoIoe2LL8Y7KfJxk3PptdORY2WO7Y3pAX1k/LJcayIgRXZW8higHAAjk6vt+z/iELWZDqo4EtU3r7+JWX38nKrKqji7prQpQ0B9xNdq7aV49JAwPuuyLMrMiCpj7666U4oIhQ5XscCCBYJvQmwzuohoBqAPmGUMihGvBAofwJOoPSyEYGYq0jQN02ApezrI43SFghoQopoqQ2hElut23vfPv/d0809/4Ds/6Zf9ag0/8kkf+xlPf+CePnn1/NXq5PnLb326f9VvBH4cv+mH4rOL9n6z+UCc3b1IH2rzYriT5jbPHSrzAcyhiljZdj5vbD7sHq54YvH4qj+FvTa03xD7+VtWs48x7LbYxLQ84qzH5upsce9++wAG/Ai+8z/Jt2uTm2aW84eWx/e78+1lp1h9PLaf92R+81va4fH5spFdPpt3gOgGtmQDzexsELRref5Hln/tx/S/PHEy2KaNC+s3lswkDsEyQwaALKZgooBSyDkEisQOwDwnBkMSzYAqG7EIhmNcnofhqI/tvF13GFL7B9vhM3/lw3zP2vkC3S5nhqhm6wFQ7dM8Lk67Bz9l3/Rj+V/rbLEO+WLTzh/b2HkSZhF/40ZJYFaEJIxl1eTiqugACxwAh2AIKqzKNBKXDaMhZnQRjSFkJyBjRO0KTigg0CGhZCT2UuqiDGzcOSjxFgu7f0brIkjOTFS1izCzdmBWkKSJFVV+Jw4YNUqm1cb23oyCJSXIqT+LErke2AKpJRR0ImOFnstdmEWFy9hbtQNKCDUiW+Ej1NwMCWgqBOHRYpT/jZPlPzUpuSSaijlw25u9AQIAmI5NAErsWnL7Wm2gF6GYjJiBX7FuwPjwxzge91aLoWcpWLsG0FzfYEYDPR6Fhlf3TEw2E5TKPVwznZnUA5/3+mOqosnFn7cqksJ68XGgadIV0z8ZazSnlnrcTpzNM+75o5luasHRuFH7r0gRYHEDvVddmY52NNCk94QsC6xsni4tpP62rAQv5Z45mEWRyMol0DKIGOOi50XDeTIV2TZYd9gGNjLSZkEyGFQkGFKdcaoaFMymRBOimbmBJomsSo2BGphT3GK40x7fwdVmaM7W4Z/98P/2hmfe9L/8//70V33xt3zik3ixfwVs9ykXF1//S/L6rfLcjy1+03/madM+lc9fiuu52WW8anbQMHNIRgmBebZEBZbygLibt09eppX1wzJEmZ93+Sjtvnhub3814schvSJmicG6rGQX5pvl5b/f/L/flb83hmU8EmyM/Un3CqyHDS/frPL21+GpT9pt7yA8h9BgaDEfWmi7m18OHY52wAJYzC4+NBwdI7/HvvZ78eP3XrW0Bw+ZBDNgkeMupZYCk53YzLAFZlQn52RUWr1YlrA0S2aZGKKoUIMFUhBnse90Pdw9Sx+cpS8P+DWfMuw+xuYX6124nA8whUZBz1PBncUqb662irVEfKD9/37f5ts65Mfuh8szowzCJLQCqWkSDsJoyI3GDJptA4UaDTtlQAoIbporHaioysTEXUQSrpIkcBcRM3PlkPodeQZSRLpgalKrAvY1DkG0OLmilbAsIsGsn5uIcNeIiMwyaLILFCucGJICdWlez/o0GUNAkwEgKdqMPkCxz4W47+wCF/MQOAEqR7tB99CDAsg5A5CgZuYsslTjWvdORIKiCE2X51kN9NSe2QTkdd70uH7HdU0JQqJ2IzBPilWrJkIdK5lFgNKwbbRvbp3JYtSc2VVMSkn6Xbeftx5TG43KrfAPyyfOg/aX7AMmIBTPxl4z0CKSZf9wrxlooIoKTS4W6oMbzd/4EEd9D0xsaFXmZYaN/GgIBxOUWMBGDkapsAw6zglHwcysqUZ2ymnHJA+7D0ZUUGl25X65r/GPdV+Ycro51nNLmXN0jRUVZDrzTSFTGD7RomikZFoWjDUvgVDISHehSjBAxcVNRknGUOE2aaI7yyEEGJGtVQkOPipFjKLICmiQLIJ5O+9NAFs3lF7OOps90/3wT76/abe///f8qu/7R+96fH4UJTzXnr7t4fprP+ry6U9dft87dv8T29Dpdra4OxD64IWEpc7UHz6LBw2hQjplyA0GaKC0jLTV0C7j+kXjnC99arC3r/Fxx8hrdCss58vNg813/Rj+FZoP3Z2dyeXRBq9Ly661bbvbnjafh+G3fiKO3gL0SzzIfKJDj3wHPMNuh6MV0CFxFpfSC9tOcLp78ARm75390HfLP7y7Fnvpg/FYbUW5sDQHaM2Gts5yaVyKgIJUChFKzkcQSbIkyi1QAk0JBGW7urvpd835H9j1n/oZdvyxyC9AuiYeDVgC5xEabNnJJWCQFlmWIWdrO30+/Lv/EL/hg91ujpDbBA4iGSQkQwZhFswyvAU4Ei4bBsOMchVZOoNIsFw4bVkJWCBC5i5qAldJi4FOMrKnCh+j+ILC6PkiIcdSZqMKcsq+fFQpnmUUEemyzY0i7BsB0A4EtAua0cNErGDYAExoYA/OEzYNlgMAdI2sBuxi1UKo4sDu0Rsxq129pwZaxLW8C5kk5ezpRDObuTyklJYubqADAiS5yebUg6ZO6xhG3wvVQPvyfBkDTYgZMggJwlsMdFa7VmXuwE+psJsaPQHJplJvx8+LGakDGPOH9fMDlGPUCUmSDdcNtL4MzS5VeiAODXTS22l2Td3NrmEvWfbc5/1TA4JG32m9YFdZsqW9QeBqQ/SWFixkLS8uxVCayMDT9zMIJxvUNdWn8YplrojEymxn7fXgzy6I1mK3Ww205LF3RICqIlNLL3lohTwN0KBRNBhySd34sBgNQ6tHSXchI3Nu2EasTIdC+Ku5HRZR0yZw2w8hSIwx94Ma2qgCUANgJllCFEShklmY2mhMR71aaq7uzcKyW3zwvHnj59z7F//Xz//C9js+56kvvi+P6+z8+Ly7SsuTtPv6p7Yf8+vufcu3P/jqK9w9gp4jYJ7iCXFap3sGs9ayyk1YznI+TkNq8kVkk7RN84Coi3PtVuhnEcMrdfMqzW0Kl9CH4FnDi3kIKZwMA5u0ic26PzamT+PZF75t+fjHzPLu4kKhiuM+9Xan3Z3m4ybPZm13CQNldRWu1lsg46qV1eURpEeKP/Ej8e+8tHr30UbzWuWh9XMDpd0kHpteZFuJKsnEotqjKLqXIhIkKCFmgdaIqRhUZjHLZfotDJ//ltny6d5sy2Vg1LjtMjHEtcqsSRfCYZjPm13Xr6wPWJ7FrE2Tlx/6z/Grf/LF97dNEvb0gBIUDCK98Cjxqg1toiRcNGwo8yxXLRIRvOrVMFjOTFlJsWXWq8hAjYYuSDANmZcN24GOuRUlT2dwqmYxkGLipbgmyGoiYlamq2oAkCwXlXPOU0OAbcokdyoiOs9hE3diIlQvWCeQYWY2BJkPvIxcJgiwi3KUZBO8ZUGlP9WsMgFNnNqjSt+XgbjVQM8hTm8t2hJEgChCDom1sUlhZ5GkzCYFLFYv4ZZ9aqClfu1lDDScPj8x0ErNDcxsbBU8ek4OoYaSW6pOvSCmA/y2WCEU6HKk2RWmliCUNrjFnIYq7zy8jIGemrDx74JQcykY4Qsl+qB7WFlstINj5k33soX+uKEyiifAO9pzUsSppatNoR+mCTfmGrFRaj9Dr4Jx/WjKOH7bZ+dIaCDpfG+FiNLV9Vz7kOBYd+i/E1G+XfgiqLRHdQI2/S6s0uklaKkWowXZgyLJoRhHRozR2AgawWXFfXx44luIsY0YjARCaADkPKhIozIQLbShGDgITaWFzqkb24UoqhplZM47tBcipfUC8dAMkq9Sv+n7t3/xF37Tt/yTf/7vvuIL3/o1n/rME7rZPX9+3rfr122773rbgObkrd9/9txKn9nGF8LdVT6PjW0Uy51tG1DCIuFBY7Pe2CYhopWWg2AOoAaJQ4RmDcUauN6QIGk4yv35vdlsd9nl+Ko5nr2zOH7f5up3pf5zftW9+2/o0+4yqIouYFcpwzJiE0SE2cSXD8lE6YNXvgBghjBah93l8P/64eV/XcSTRXxpd5ZS+wya5/tu0z59n7/QhaPLgI1ugDYM67nl5WyzyWI95bidPeyuRFbrlFIf8v1j3ez6+W/Mu9//pg5vHs4DFjYLzJJTnYSFTSwCDQpYJkIQM2BQtTm2vHqw+Xv/Bv/KkNcnO5z1G9xpn9zkqxebS42x6W0TLIusBzENVwFNb9oooGbI5mkRKxlyl5ZXFfWGzjRLJEOo+ZKa3SrTEzOxTAwZlhQUoQU17bSXqhNSEicmJEsHz8omLj3zBEHVe2UgCCR49k9EujzxVxyh9B2Cqdq1A/NUGkvVf1rV1I/U8QycaN34Ex7Vb3I1cqHmlmRikQFEiS4uPzqn7j62VO8XajBPn9LlpCeO2hRzDYeoxN7DI2XkchT1O38qwR/+Dad4irpUBV8pGk6jx50rchArkCCl5fEImAgmSC9rLlD9TVwbq2ohbI+XHaOJa0m/6c1P/uwP1JT2nirob8XKn8JOUfGuoPWXbp7ff1KSE+M/x29f+7Xx3Y8AMYvupfM295RV/2Ymc+1mUm66jg81lTy9lo7KR/UkTvgTwIyFk1rf6GDUTDGqUY0R4kpJ/v7CZOboSNUqDkDFZ8zMbLA8gzRZgonn0TNooqkOZrC8S3mXBgDL2fzu8frb/sF3fv1f/sLP++Sv/hN/5tN/8v3P50VzdPdk1uDHj4/+7Pfjm7/3/AzRuBiGHJrN6SznXOJWyZRklnLIzhKLEa2iAQrzZMjSJ1fmF9sPVhSiEtnvjhC2Pa7uhmH2QPPswdXpb4v9r/284/uvIvvLbJAQYJq7WdrBBWI96tyHPwGOWjpF0q+iQdpl+JJFXp6G5z+wOsaTw/z4PXInr+/OZ8+9uHz8dLnaBuEgy8Sj0Fvsn0+72dBcPcb1CynE1TrY89uW4emT+OBD5/xN3YMv+ZSIj7MLwSLMLCcd0r7+QERUQxANCvWmHnUJKKCGYM1Sf99vWP7WNp4P2GJ20qLD6QW6J3S1HlRCmFlY5mgxQmXJYLM4IrierB8nUghBRMxsGIYhJ3f83dm8dhzMD4+VCcuFEFe0BZ14BImiGhD2lx2Psi5StlyEkveTXESCaJCR7azYr5ryx6x0FBpDXUzWsOsQvgxGO3Wq3CrJWD0gB3YcE3N28/AhjBXqMlEBGO3SR3QIUPHSMRyfgt23XNl/j/hIrjA1jKh3Nwq1TW/WP4rjT6YGTqZXBhRKMU5wn/L5o8Z8bfj+dFjO63dbC4FQSvdQa9GtwE5j+YbT8qJURY/Du2X9C7C/BREx1loVr+wwMewf4fTRF166FAkCP1UoRFqIeHfScnIpd1JCGEwQbT97UPHwz+eZA0LC7LWUrFuKVqOvAgMDQtl7S4+30jWGIvuhmg0iSwYCzL4nS1ZTFajkIXkwC5FsWVOOWVXw1H38+S/9P544+qqv+op/+653vua7/9f3vfaJxzU//9r+7rfhcaxS4NXTu7iNuJSL+7ulyRAKwaXQWlpKozoM0UojGwaAUKiKqpdfl6gg54AgohJoMlCWeRgy41KvUrj78WH7ez6+1WcGyOWwhQZAM9JOYzPTFeXKN0VRAWl0HjuQxwQzYDDmoBLb8KbH0hdfXvXzez+9212lYXZvPuTOuja32TRFDW28tzQV6XMw0RXT/KlzPHd/d3+n4erksfnl42F3ebH8XPZv/+Wr8MbThwvcSWsZ0k4zvEx1nGfVkvkLU0HOpDBEIg2M0h417TL/t18Q7//Tzf+8XV7cGeJVdyJ3h7xbDtq3nJkE4lwlGKJxM0NjVGQaDKXYzl0irfPNF65HYyK178QeOih+kGW6rJERVgTZhB7GFHn8OhthVrvNytiys54tSUkljjCl6zspi9rAmK1xL6RgrPsqOqkymyzOPRVAKBbDm6yXOT+1IWXNOpLp2z0OLN1osUoFzaENGNHXJHt8VSYe6O3UvbqKp1epPysclYyS+yrP/BG27sAu8+Cp/iKP/S9yFLyG87VuHeh0EDKNXmoy7fCkj4I4fKpLlbUed8VgBzdTMCyTWTnbHrjxRxxFhVCjSwtSJVKULlznYz5oE57MQpEDhXuaKBHEHr3yTxzlyJCRLygiWivRRaOZVbdAXCoXQDMJ0KSS/AxsobkqePkOoWARYUCZZai5AtfQImmoikKkgqqac9YqM2TVGVDIfGwy4AtGKS79ZQkFQhQhAk3NNDPemSGvP3D64j/97nd81q/5xM/4jE977488/9RSLlNv/ZMWd7v2bNXP722N2ufmbs/NyAf3t+kxbs4zMKuk6AWbVGhQCZEDkQCDiTJEhqBQsa4dMJzcwyYnHs/6PBx9xTP9L/3smLuroEqKBANoBlWkHjGAjmxEAZkyVKGN4lJyzqoQDehz7uG5d30Qd6e5ucd+Pv/e/8B3vNg+98yquTqF6jZtB1mLPmFgthc15CAr3ZIZp/d2st3ey8dPonvA8zddPP6nPu7B8tPnD3DVXOBo8QTy80kRA8wZ4f5SzPbZJ1UoczIKYtQ8GJPEZoZhtwuYn+k7v8e+9Hz53Coe4/IireZ52DbwUHUHA6m0bStt8vfOzHHywMDIkEijF9wWUUaSTYU4KvAqnv3rk8femYKa89BAzd5pjHBwz6c8yV73faIhE762sjZdcC9bnHPtvZusZgJZG1Y1lVyxtxIEMKqWVtKUhGoH9rW4txrNemvFfR7lLTGJhn1K+kKb4htSZ6kvH5k0JzwY4cQ+PMoj3jdnmQyVKAkDHL4CAN4s6eC0brMfDXHsw+JHj2fva04N9MHOpvtt8OYvj0w4jMnDeq1HGehcoQkAZlSKALLvCuyYAhcHtMdJ9lN/cQY6s0R57vyYo8YiSBk1CQuv8PEs8x7s3htoGDQcGGir20xb+Pk+ONkHX1UAekwPVktdiKv7Rw8AaLOR7q85oc9n2PWYypuHQkVylRWAqZSHoCKmzLQkxXNva5vHQaic77J064ufef82tz/0S9a/8qn5fN0ML3Y5Gl5h4XIXti2aueyGGHTwhxwMqpoVmpmEc6yIQZCDZNLMSAkiIYKABQEoajEQAVRh13Rdd/dVq7P5VdupfLJtv+yzcfVGLK8gaJmj6EAMEoFGbWvq/oIAUSDe6QMaAzbMyVQh2qBPuStPpdthCdgKOaPBYz/x7od//cfs9N4blvNutzkbGHo9vgo95Wxlsd2uu9mml9XRJc5Wzz+5iv3Z8cefX37JJ+TXfmJ/ZnaybNCFrfbzSNmwX0i+ZNMgNsVAAxBVqJJJRHImFCHoMBgz2lmEpvQgDou0EJx95/KPv9T96El4om83IQXTTZBB2PRmYB8sVHFOp6hCgxUgUYLBRLxwqUq1JRjDpA5lDJMpGLwcUGjgxEALUNV3RGqz3CzGTgIOj2L+WvXFy1r9VJh8VibtCL8WA237Wj6y1L5KxVJxw0Bnjr2SDgz01PiSLNpJbuFuRznCNQB6JC/UaNrKYAqL4Ya3PrnuzePlDTSre7dfxaXTU9GVLqdVmTIp8OEM9Mu4xXviGieMBfcrlVCYTiaElPYEe89x3KleBoNGRYX2aq0C91hrHq5qekgwUROF174WtL/0YL12G9N/jrcw/VGBLoARqjaBimKqHrCHXCi0IteLujPd2OrLmSfPaoRiSDErpl+CTrZxBXSPVFRJECNzcasLszWPOiks7tXgmsKuZ+IBphTaKWWSijFfUyJUlRg1AMhmg+XU6XIZlvOULxb/zSe/4l7zWf/ke77qPee77fbu4+1CI15Ae9kudpRtNzxcdtCg1AFioibIQagyCE16MgElX+EEBGh2AqFBqMJQShApnOdmQblKdrnI55392gXwBvACBJL1iRuoiIolwObarOHwZvGI3BgKSYRCmYQlktIgzERbnxDoTrGzxebk/BM+3v7qW/ExF5cPTlNni7hYNqttG15cNLvYIMmwa9M672LYPBHWDy+aN14Nf+SjFq/9b3a24EyAfkC7mwVLFjlbBIvB+w+EosLv7xheakFnWAJFyhG0NJhimRbDqu+axW/d/JU34Ved9Zt8RSa1ZBgSGKopCYYsmmr7tMrZElohXbh9LEwJEQk6tc77NUVAXemj+ATZf1XMLZjPokQUiRWCpQHxtIhXDGDKRYXO9rgh9gWlZbYHkSgSy6tSUEHvcKEiKlBR+p86yGyW8iTjN9rcuhwOrRJklJQ4+Pw2CHn8WsD1nxZoQg8+v2Ylbj1Kfw+WP48ig41/kbJD7JWTbxqNazdyzTC6Bzn9cBw/nW0w/hFy8s9SPO7Xvv2pTbCSj+TgWFNPQEoGeLTpftFx6vihQECp+7jthNef+PV/ghjRK+gYf43nH/8SwSCsxfICIE/GMdrl6cWtagqW3a3ItAbvbF32s7K8i9q8TN49K6YpIhQt/kjhvRdmkNs7fwJihLExUYM3jnYdzi7kPlgiTBBFWw1K5Jz7nDtaO9PTs6uu2z3xWPzgz/af8dbX/8q3felv/0O//qc2L7XDMvb6Yrc9XcXTpSjtFb0KpaGoagNVqnm+W3WwLtOygQyGBi52Fsp24XXqycy1s5MwZg0x6VZOw/AM7E2vWfUzrC1mIjZoWiBmmHQd0maXU+fFWzU4EAkBIszmOXWK912FRkFUKGZcDjpbPDk7arabLft4cnR/+ac/+8VPa06f7K/SMCRaSBIvAzvs4q7Zhr7fqV7GAU/v8CV3Htx/y4tXwLDj/OTkLKProYrGUp6LaG5nKjGWWVvTU5YNBSQDAJchjhFm6HYWWwU3CrGE5Vvzn/3U+Jk9jywF5FnmfMhJYYKQuZGcIFk0U1zz1q1zruV5lXTPDGZIQbRUPArUmsAkSWTHwGxfgkzADMUy9ikNLqJUdCAO7UvNltOoRknm1d4+CbPHnUGnZkVqEwa57RhNh+fYXScn7xHQ64dW0G9c7953/ZpFHl2iqfs83gVQWHj+Sc127lHpa8dNY7JPclaX3FOsQs+wFC0O/+PGMEzqH+QAN/3wx017EvxKUgdCel784NFjYvJKK4qJUAAqJe4Rl5z+mXrlky+MbxciqhLUu9iJFCafP/px3GMiUUZWY02zjf8sJ7+RwNzDLPXwyNx4kATf3xpcAGXMNF7fla6753551npN9y+8QZlZLqKNBBQGGgMRiGAIbqbHmhRVqI7YtMe8Ph0hIkFDCMXhJ0i2gpYlFkngoNYreqWG4NXqqR+GLplZaEK7mufMpkXTtN1FftXj8qM/+P7f9bt/31/+m3+xfZIfGrZnjTy2wqs2w52rft7iattLMs1QERiRLKVEMyG1TNgINjS1rDkzpVTihnpkmiFn5M7S5Wx3kk8Gw6fIXF8314fuhM6grRmsz1BbLDUeaZgPBjlofiEBgJmLtBQzotWPSMT2ZNOsUzd0iHpnudoNZ2g3+prwpz/53meeUDfbPi0W8vQqvbLJK53lVVwfLRbb+NjxZf6jT1697tdLv8Rq0+oKuDg7aR+jLLcJmDEMG3MSlhlSYs4AEILEqCoI+0wUMlRFQhBiHRYw6xvGFvPNvB/QflL71Z80u8+mjVhRVhSLSpWQuQs07mOpYotpLkRX269I7THs6hZ14lbPujxwc7wpF44oinlTVah44pECiqqEEOL+PNPFYCbmLBpXaPdzgnSxY18HHrB5spR7GgknY2MRSN87m7Xn2K2HlE6bZZPQGuyO1v+aB3arHz21AJhYZNfeKf4jAe59I7nNao8nQnXJp5mYX+TxSDtpZtPbqcZXcFscAECaRyQJR6s9NfYiIvCmnCMFrfA3c7XRI6Nl3JFUdGRMj6zM3nFe+EsweNpJVTOvDWaMqd2RtJKsoFbh3eJsohR3175/ZqWy08eAYBDBhlAtuUG38Fpt67V9VSoAgkPT78eCzGQCGEsOXowq0kqTwWSDgQo0gkZUwY0xBVAQiRk1qvaSd2CTJJNNCE0IKSURCSEMwyBNq323RAizeCm5S3nGsLDYNQPqjBkjGAANsrducoqRqBM98iqsN92mnc+udtvlahWivHh6+cf++//un33nP/3Qhz4URNeL5WazSSnF2WwYhjtRKTIQ3u85CBTGbFFL8tMfiBIObcy0TcJSG5yzZEKCxDCf5fXDWbg3250++JNrfPZviczz7fJyOQRfwwWuLCAamKANKpnFOYOwofzdS3R85mRmEo0X09PDQBWXJKRsZjbftP/yh47+9kun67vHw7Aadl0Gm9jPh+WSD37b3f7XvHlmr9KH2+1j1rB0yNrreZZ+K3kks+9hKJiZcEwewkZ+FJgqEdhBXkrO2Yyz983+5A923x/v9avu+GzgPL8z5Ce43CWQZE7uL7twB0SYZoos6AUAY4YmMAkbDFvBwiTNGpqELnWNLhm8HkcmUKVnPS4tq0Jq8S1qn0BVRTYZS8ZpiSTQxibTMi2DYCnaEgCNOOPeUgZQmpLnnCM0F7toAY6jC9AHBCtYtmdrnOS3ZXIdP6AQbwsmqzHlnLypoMCdDDFGiqeOHOZWlroEyu2OqvcZuGbKJ//c0xNYav8O3PbxiFoCGgC55MyUgikvfnpdq0qa0w9J5lA0i/aW81Co+doxLRWcDj4+4vu3ZxVFBLz5gNz8oxjDyjtx/5Z1c+CUmEFHUL3wvxp0VMy43rr/v99SqqMiAIEJxFPr5dnsOXZl5BQKBC53JjUDhVbKsJRl5H7hm20Xytke8UxU1SxLZXmj/FcyaMgQUSnq4rl0TkYoXBfCkwYQkKpqueQtD69iUvhrZiz9wOh0qnFUIuXugJxIzdDaMqM4O+LRpZmtVquLy6vYyGueeuIv//W/+dR6Lslm81aMTFmJVkLbhjxsKcHgXXoFquX5uKSjSEEJRdQodbOkeY2wasFxJHcpSZPTsDY885SgUVHOtSKnTuqqWVMThiBQwdjqVwSKEGpCvKw9AhaCiogNGRANNQdgBYddb+Z2Tz/vlz8YfmDxt8/szuIMraW0metTwg/+7nX71jc/dvr02eqyeyxqNxvapCq1l4eRyKw9pPdYxiQcM6Nqsdrj1IVAom/wCtATzEFVYMPr09fH5f/wfQ9+untG77z0821/0j1m9hIwp4Ki2SyTY9mcuhgeSICSDU7O56BYmWybEIcMctvqKqEPeWyuOo7TCylj8JXhZVnFM/KC3uuwb41JYZU/x73JsZSzFkPjCANE9sVYVqgdLucrgJiU/P8kq+kCMuP0lsmlrSxohGo0J9SSutbKgn5Zz7ecUK7986Zr9fJHaXrHYmr2s/G28wMHxMHp16bWGX5G1Hautx1FzWL85yGKcPtxq40mcvlTDudd7qVOdY9j7MGaw0fgMp4y2V6Cu7QyDZsmv6T1kflCGkl40zqha5HLKEiohzUm3u7EF35QDVpYpqMo7f7LJEid4Oaj2lxwPnDRaXLLXJ6vFYJyOTwsTLV9sq+YcTOoarOCGvvsFxtNVKDMOTOVWZ+rgNT4grhvRFCzi55/9cdmTCk1TUNyGIaj9aobeHFxcWc5G7ohSoAhdUODMG9mapa7zhBLm7iaG6IESAOGwKiMAVEQ1YJIBIsk2DjsEnaQwSS3oc/DK4FXvfoemZJ1OgAASyIGxdi7d9OUlMfB8tUixk+6jmWBMk2MAm2ojWsde6LZJAhkx02+fB0//832BT0vh+Nudm/dKjdnX7IIn/pxCa+6WEtGgxxtZvDyF7+2VVxKioF8xJ494pV7bx9QiqoI/TzMJtQgsUHuXrX5a7+i/UR84L07vC7FhtvLUP1BlRwkS02REwFwBsAgSHBlLwYaTVQigJxzzgUONStu3ah1bkEMyGQDDRDHrn2eX4sRfYntJ6q/Pl+5dbUI/ToTxKPOt5wPRDUFDBoa9XCyxHZhlN8Ba1uiETWAVDVnr2Xx7x8Iat/69Pez47rfOjqR135069cedXiu3m3UNDl383LFSk0+n66C8hwOQQyZgDbXjmtnHv/+cgb65oAAVKB8DO1KJvfWOxd/ERPTWWwrDreXGhiS13Va/bVNJQdr85iDB7q/n73T44LawR9yLa6eopzi0zqBLlBZ0r5BRYrGplvPW/+kAmQX5dIAuP76jR1bpuL6kVI/8c2tIDN0FK8+ZxFxQilLkV4RNCjBV1HGEVIMNdEkTnjZz06FqEaq9GmIMdqQUkp31ouLy20IwUAETTl3afDWGK44DFGn6ogI1B+KmFNShOLBCI3eowakjsiAKAvclJhabaxBn4Y3zrG4wyHZgIQe3maRDuaG0mChbM6y1+Kt/nK1hoCqOMXaUTX13UEJzQiQKGhEgiVAFh22wNPzT3jMjq76Z3ZxOH/y14ert33yWj/GLrqepMw0bAGpESQJMkzqzYoCqHdjEXOnxGAhjG2I6tisIqBeF2vG7Kguhbi8RIMjfPTdL/0svnW2fe/w1BPNEGlRRUmzTJIqzpgMHiaJ6yDCAhkIsSBsETdB5gk5SA5YDtgGhkx6g6FsmaXviSMVTjKRZM6e0hF+dXNc+30UUdZJxHANqI3Yp81RIBHLQPZE9pQmIebd28tHk6ydoGYw6xhG3HmUcUc1cC7pORIbpjmwlyFI3DRzOLR0t37hlkNuHDgYw80z3zqY6QlGkVhMrOe1P486Hmmgx+1oOiC/x4NM4H4F7e/uwz+Fgj0e5ByFKij0vumxb77gRPYRHfOfYv/cldcf7540AmQw0bI3iQhqAm9lQkHW6+R5+3Dv0opTDEyU86yynom8f2juIlZCKIxE0aIqfFhBrvbZ1b6LyQZMlF6hwwK/YjJNrU47Csa9ZwwCnCPiycOu61TVhjQMw3wWH15sNtkGYiCokgVdTkk4Wy6KU1Nfd6alnLMZJGUM5GDWkwMxQBJCHjFBJaZRD0169uzzLz0GlhslmlYRC5wMpURBEARogKhCBA7vRtGxy5D/JKoGFWe8BZEoGlQaEUWNRM1TrVTuFqDq+vwoH+0+8ZnLV/cvvKQPf8+w/R1vWW5ed4HAo0a3FuPWEIE8G6uo3HVUJ8sLdV/VXO+IZUA+x6cTxNeAVZ/DJ4aJQajHM21hD597/HPf+lf/2V945b0PvPeM9+Oq1diIipGWAxFFXWa2qA6LAyiBgAi9HMnzcCGEGEuur2yiHk0eRuWjcvHoyrlNDBIUCogHwoVUVheOTpa8e8qqGoop2Bf3kohRxux1eQKZnkTx6Jml708t9rY9eiyT7A4mtqXW+h/QCoHrCnCYDPKa93rTCt9qjj6sjTqwzy97TP3osvYPj2nI+zLuMOtede3PIzHom7dRx7H/ObC3FjwsFh/PkFn6Uo/p0VyAG0rxiKXWgyJArllG/zxXvE8Jimjd6hXSg0E883htwKasYxx3F0FCIVFAvKknTKiiqA1hC53rZlb48JlUftJIzC/bVJD6VtzO1tMYGaBKWJHlkoaiYDcW7wBxzGN4E3vXRfPxGhBgVT/v+pbrHq2o89oTKRA1JQ0xUIXJHIZ+6fJyHuX+naPL7a5nZrY2RGcmuJ1XCV6L4eu7JnN04OAvX+BYk6iKqObknA+wrPLgrGhmqDAArztqON+FDlRFNNeOr1Tx4ichSiF8q1QF5+JBSwglmrfsIDzcsovAjKkgmCXKItYr2Z6fLOwi5DR8Gr7oWXywt8/6jed4va5PLe+g7fy4GyAYZlE3g86FNFbyQ+n9ZBTVUp9St15UxLl4gnJgNqoZBAIdNfMnuGyCdRf92z52/va/fPT0+h3fnT7vs778/Zf374dLgkoNVjwcjw4ZxOtO/Bz7PinKeZ83EQsKgKsG8wEpIAicfOy+pwFBfJWIUqKqjW6TF3xzT3mjeOKIQFV2PPyRZ3nGwjlByRmoEtBMyN4zKxi3r2pnDnh+T64zCKpUKUpHURmhaL9ukfM9mOBOwLWXD/nLMvzFgc63//6YVwIAsRu+u9xAt6eflLL18ncf//7vv6jjF41BX+efVdGja4Z/rA21wwQlRv5geTcYgWcAMrYUkeoXCNzDrXQd0Rrvu8bQJH9TzAcm2ymKZS9nwwhVe8MxSBCJlJhYyJs1Lhsh6TyBp602QMsVgaSjpMbqNaB4AYd/ilNDx3ymLO/af1NEqk5C2aukEp+ggIoJCfcsbgZETj69tnXnojXObT+0bRtEd5vtybwF8OLpRYwRVDPknM3M44yu67y2eB8M+4pSUgIlqEZoKDoahcObMSKoo/8i0gvboOsm3muQ1xCB9WYaIR7yeRrQY22PjEqFy7U0fZVIIr3CDSStNg0uBSMC0KxklS/jYrm7eCZhg3lefcKvXn7Op23mz+ClwaIgG+Rsg2jDomm2Kc16wCjwoqjy/oFC9DnAMR0x14MNW8bdfp8joQaJAU1gBJRmG/3kT45/8NvOX73Clnde/4X/4Gf+/lNPXm0kDwGIRR2JghwkxZiKdIaqSTAvaNUsMCbHNV2HSyQoAimj0pmPVokIaTUUb24kDnspk0xSHfulSlZk+eDJO8KGPa5YJhuhLL3cXBAsiqiWP35m/3UvnbWiNuM5hTqYSSZQJpkYsoS54xq5JkmGvSHaL/w6A6/jzo9ygV/GL3Z75gbO15pDlLf65lMvex8HAPsAEC83jI/keBle8/56mNzwo76fgUpK33fgtprHG2HiaSXIeEK/eXXg2Ic1VmrWTg3jWKWeZ3r/t4zck9/+kMXK1q6eyCZIISOkEW1YMddpUOPQajjo03wtkKkjLz9SLe6t1/uMPPaDN0f6fRQgosaepfTAw21/AhIAJFrROyt5Ua1Gbf/+6mMpe5sPhnWD7NOwms82u13btr6YSa7nTbfdgVy0s6ghdWnoBgFmIWZaspxztlKAVrrZSoghNNCoEgWhVKZkYjL/yP0m0Q19IBpotKRLAMHMUgiIwdWd6DxIY85AzoZ99twmK7g8N9UQNUR1bME7updX7zOz7oK7Vc/7ODqLOMEF8vl6pnfSdtDHrtDNV23bYg00WXpuG8zU2YQQERPkmu0UEdwINj0/Mdm3xgmHOqFqMsnxBWVWG978Ufi1XxmPnoo5vjAbXjw9/+jjt33zv/5DV2k30CiCoI4ymQrbkFz+2BioUuo1mYCQuWtknrgz64yrJH0bgiGZpZHUX50DPRTKsNqW+yb9HxUNG800CkRTRUEnyAbgCUNyUqgyXXf7tzaKMguqOsKoyeN767ioi7O1xwl5w6W7jSB87bhpmv6fmcWbvyC1Whi3uefjJfYeYZ0gLpnpGNG4zG+CGNPlfMv5m0fcgkxq9qcvNSiNyA4WQeASWgBDqLH7KL5MVmmVqUBH6YBwGzAu4vIaQIHVOApmY1SrKfFvcXK8xn/svTLK7fcw1NePiRfQUMZdvT5fLeMarWP1ShSSg2sPodIwiySN+/IOuxLIAgtCoLUSrYV63co5VUPOCvUiIApFE7hU9QXmlFWzwlGNpZSrggCF/6SF2Fq1OpwMLiKd5sbKxsaqh6tELwzEzCRSVDUJd2ID7Q41GbLCla3FGMEgsEUMhEt8kDAyK7LoPAuRjYSwSFn6K0OciailJNkaZLOQZYXYo5vN4nw7+8dPD3c/e9E3Z22QTo80D2TWYEGMtOKWmlk7N0uBJuJXhUsw0zUBMkgEgho0EJHYAbH1UhpnvxPQMBaz+APzbLQASDQBFEGtKvqIQDXFRBLmSqKgqw4o8g4hBAuSzUSCqgrVzMKQvMjUZb1osBRIzeBsntIWwY6lSdxt+vnx7KPesP2Sb1rcf12/edH0rG2OVGXzoF/eyX/hz3zRt33Du4/XJw94Rr0n221O22a+3GJIfQ6GedsqpOvTYBkquxjnAwdhVs4TkmIr1iZCJYRQppAUwa8YI/tetEjGAoBqdIlkQc5GIqjSFZMhQYNZ8lDVQQyQwSBEjqXWhAJTyXDV3Kpr7MaFWv3mgl1gQiL3Rso+G30qT3aCMuDRYxuJ9mPL07reCzGMQa1CT25hPPRMuUjyH1pMVABsb/h8eTrQKmU/vd03zxMX4WX6Yk/OvHdnc2kaB3iP4FH/8oZPyYLiVmY2R6ACIhIfhdiQNr3V8cK0ctmRNiZgWbvj/Uw2aamu4uHJH5GQnSjH7i8KEEV7YQrr3NxtAFiFvKUC39eCgHHPmP6SjKBRAUNESPFIxWVCsd8nrsvWECjdZyf5TJZ7HieGuOajFcw6iBgYUNkgAh23XyCI0AzeNEExZgAFFkTz5IFK/c+1zOp+Q4UoaQ46gS6vGiDQCGTHPnNFPCVISgkQYSljL4EKUIDN+iDp6XWyTTa00keKcZ7RULLqttXHuiAQxOZnnpVP3J4tGmBDO+HMtk4lg5dRSGNFQfpKM5D8kioIAS2gKSVKVk2690yNhZ/XodEYFK5tbyYiQ/ByUBIGs1EjoGk96k6oZggqFDb9rKIWWjcEAQXt1iTXPLC5Q60AwjyzPG73RUIgyNgKThHb+TZu2sAQ293rV7Pf/XWLe48PVx9sl3PwftefSnd/efJs2uhvfttv+eZv/MsvtbQzLIZOFtotsLkarCm1fzlnk1LkbWBMdhk4y5gN3DUSiFWSTUSskkg1RANJZgsura8qosVtGgtEqvsvNcgbV3pA6XUXyrJz+iKCKwgZIUUUCag5SewR2wIncrrsri/A/bz9CDDZvYm9MbFxCPvWtXvtC7hpJK59OA0objUp06vcOozrI3EHeoqEVbMlH/aW92ax4O3xVuk/oCCa00TI6Lqz6J4aIOEABy5HIZbfGIt/8mHfyi2DqUBVtc31Xm6749FG14se7I0mWvf62h1S6PCxZ/aq/y6+7QYDC8u4OPjq7AstkHcZhTjBeSwM8Gc43Uu0lOUYgkd6IiocpUR9FXkbLYWYUAWEBsA8iwX1Oiv1SgaUh2CFWK1AcRWs3BbgnSkIA4eqyi1EAJLS9V2hANRoVhMz/uYJqMhIUB3vysP7MWGUFdn7+tCSA0gCCl40fYxC2/4cuo97zXwRVnjhpXZ2sRkQtWB7UYy5yxkhQG0tlsAEITUTZs2AgJi11vIJYgMNWVLioA1CEHfFghjMiYmBMG+6FODKoGV9c3ADXW7f6X6AArsywwgQA7y+HHNxsF/qNwEqEBARrDFLkgjxcB2g5agKyLxfRDl/3tq3fvTJF/3Vq7uvmA/bMA9Xl9vV8dFMTnr9+e7BvbD8sb/9d77jYoP7d+ZoLxuGXdpeZYTYkluoIHPIWQqI7ECz8wFGgTqIWnz5FU+a66DX1RBEhup4cdLhkMwF1fGXPvEVaIUkroJsRckzQkZ5tusLTff5MPIg1eeqMhhJSqOTcWjO9mtHoIfu1GiOpO5Jsl874zD8C/XMIybKEawvC2EcM8dhPMKVvtVGv/zh8MKUwlFM58v8znWn1YAQH+m5E4JbfkZxf7GUKNQ4Yg9h7AVEyrPbw9zigTknP75xXzxkko1H2GeMwQJqX39qVoWMbcyh3njWhIKu3qIKb8HqTkEFf+ucsBFccFjQMx61EofkQbRCQuDU17oVHFQNKcSgQuf4ugvI0s+sQNcClj2gnE8gxaiPG0l53FaRPt5GnhnfCYFALYIPEPENlVRjbwMFIoEevhGD2WBoZsFDARe0kpI3yyxNKmi1pMsIwIYYWsoiI1H7hoMgJi52+f13mhbDZTf8+MetfvuXfWdSxocfynyoaROF+fwUpw+12+ClF3h6GoBOPmjdIN1Odx23O+mSJuiADg3ZMSGAsacGBIQAg62gGeioyYVOTKHKtpCxdc80K8I5C8BEB0qSmCFmsCEjBQCIQCOiDA2L7n2ywWs2xRvIGCBQleD40ogqNuLBifVNut/NxLYP0PyKXzr/zd+Ex18/e/hCOL4z5NPV8dI2Qzc824jEow986R/523/v/3z365Yn+uJ2G/RyZmqCHXQZLLmNoyWHdSIKvIBVQoraA4ssWa1rdZaxdamXCnH4ZAhSRDWGMnDRQg9UDtlTJUaT6haYmTrEU5aBFLjHp5MIxAvpkYFQ+weO69RnS52HSiZIDVWLuQz73PY1Z/P6Qi+Tf/8FgYEjU/ZWt296lunfSed8FYsz3c0OyvZqFV81+rcM6pb66RF4rP/cQwi4ARrU71h12ab7waMPeyTN7maBOeqZx+BmD43Wy48UflRcKY/hT0UeXh7LuWaab2yh9ew+/BtZzmvkyvEuRhidk1O4iyDlBd8eyBQEYdyJ63eUBR42lFYpN1wKkKX+2OhZbBYHu4BABzugb10ERojIA8rxjjy/kG+U2ucaiqLCgk6eCYcXcEdqxMXc4JhP27qfkbBEAxqIOWHZ2X5mcBlMAaD0+hqQNM8uVEQ+QCRIlmRPbngXeWnLd73UX+K1y9UrYnPRNpfgk1Co7ZB3aMzSRd9doNWZHCP16K4wXKC7QHeGvAHS7OLSdpd5+1CuzmS3xfbC+gsOW9k+T+bUAR1CJrbkzpAkpAgaRE1gIRsyATMsarVgFgpbxJAgGVyxB6p4BFIGKJlAyztAghiZqclCFgWV0UEYD+4NEFBoRNPOBuuGDvxlr5z9tm/AU78kf/D5+OQSEtG31Id9z8XyMfDn/tyf/RPf8vd/4RVPLps0O3/pBVm2m243b9J8jr5C5hxfK0og46bKG8Mr92r2flfjAiz7N4CoyeBYD7xbd9WrKXoX04lXD6nY43jOrIXPQCm8aSfhqBPovKzM9r5RNVK1xqEabt5WqM1HRwDFk6siYuNcHH86Ipb1k6nXvB/GNVd4vN6IKZO0CknKDX/u5iPCxJRhOoIbRwlBuHdK/x8cj8Sgq0RnGR9rYJJYlE+LIykmolbauY63J8W6TPCea1vTrcUzoxk8GAkBIEntVF++KXxEcPTyh7iHDkDq8hLWeP0w8nJD6S5JbeukVS1iWoPP6WuSgylSDF/5H5vMSLGxfa/nQ2rLIX9oucx/woQQ9Yo7lsKEsVqngqSA07e99KGKdqJgIMVn95lu7hJpBIr4kAkdrfQWlQCyQCiFU2vTF6f7IYpB2Kac27BrIFlW1DbrAHYths32hQbre3d/+oMf/OHv/Vuf9zl/iKmT1vrhfSrRzIJIsIgcGjmKEmARiJidYNFAYoZkUag0EtU6xQ5MnjdV24E74jHFoMO5pHOkM2we4vIcud/t3qfDwO1Ory70/LS9eICrM+y2iQ+FlN2AHaTvNSNQkMiukeDhTYZ6B0RkwtpTkcoAMqgosiLR5rXs0yACBIUGMwvb8yYdb3/ZU8vf+DV46rXd9rnm8VkaNOeXgkR2s/nsJWj3577yq/7a1//CK55cLK/C+4fn9e58vouLIZugbwCaGl0DAb5GKuEsJm4amSXOzTYNNHOe0DXiDIF95sYpxaVSFYRoDACYbcgZRAwR7ks5FuEOs+4do6kZpcB9Z6BI4LI2kJ46I1Jw+koNOCQOl/JT0r0N9yEfpUGGupS0mgjlNUr0+LVbfndqYcpy8uBXrO5eI4Cz//6HcRknoMct0PMkYzl++Cgv9Jo9PPyh3rJZicVHKunJ/hSj6y4igBosjLuNOFEpFBjLD7t+Gy//CD6SI3uq5EY2zP30W6WO3HxPH5wbRIxuv78k769dyfNScj/FjU1gwZ0LpkSnRjaTLMfUxx/brRerLeV5OPPFPzFKkOBGXsxkOt1VShbWFwY9G+cfSgYTWGqx3UYT6ilgD2BGDmqt78xSRhHKaUu20DngpBhziSHKlC10Zi9U01rXaeV8waAC0hlEQBaDFP3gQREU/hAfP1pe2CZBe4k/8K9/4PM+/093zN1wddJkJEIbSIApGQCzHDDbMZvSBAlEYAo0iOIyQRIUaCJlnsLc4jJJXl0JdC7tMZczhFmCDWkQkQViEV3CQNtZ2jJvhImyU/SyO9fLF7h5iLTF0GEY+gc/HfOAbiNX57LZyGaH3RD71PFhg6Cd5U2WzjQHZLC3vluoZMldA1MhokEAQx/a9pe9bvH533D15CtWF93saPWB4fLpPEu2i6swPLCE/JVf9tu/+RsfPvPUq7f5F1K/jA0GdJd9Pm7aMCdTFusiSvdP8dXMQkinE8RlEkTDBKKIKHOgVpcIIGgImiMDJcAqrHwJruBRLI7/VNXqdPJjDKoiSpEiwIqCFPhuT7+b2BqrJqi0NNi35fDhcYzYbsKY40VR/RzWkt1caA0HpvDA96+DuR0vpk5t9M1v7n/lBsQx+ss3v3wzaJ7cyx45KR70hzeCeuC4ClGL1269AK8Nq5xD/EFZeb97R3Lvxxc38VEKI5Pb/sgPG0s8xqs42v+IDWbq/mPylGEToMPPLF7g59KVIDmyiYXoy7ZbuaWVfr8PJ31m1A2ZVr1mR3J9DBU+My2hhkv+UjUyFUaSGlCUM31dFg8eLrARUMvrswMv9catoNT1fkuF5N6DRgHZ91sKBczZ283q5EGZMVZ2FCWTVFUHn63mEjl5pSbYtVwKmt76ZJtWusA2Wez5QUGz0GZ7efeo+5Hv+c9nL/7Xk/snc9smmZkkAE2IzInShZhVYPk+rdTKw4esKmA+nsMGtSyk2BDMoshMkBedK8srNFKatItpJ8JkSUKrYQZpxQSulsUG4QltAhaQu4kkJRpiAmc5Q3pYh3xF60BDTjRrm0FguDrFg2fT+fPNcGG7s257uTwzWIfdQ24fWnchqbNuGIahWYXNZ//R9lUfu9qdD6HHVp62Y8zOwpably6Wdy++7su/9u9/48Onn7l3tf1Qn5c5phPB6UPi5Pil/nI+5KVKqsV+JKJoBr3AT0RSwCrJELFrsewxBHStzLMM2Tz9XF6iiphApNEgZn02oalqgErUILox9/mstLu0qlF420GydEfx89f8g5e5cjL5peIbNUk49WSLx8oJ6aBM0EcbgT08ULarG8mkveN1sNhZNrUxsrztvmpMe/OcMon1D36q7nNhXxkEYGJAr2PQ+2sdXvqRFr1cpthoGe9uTNoC6ukJOoJU4Wmx6VU5GZCHK05OL70Np2Vgk/Tg+DfWZKoL/47vWCqGdQCD1L9y9EynNpEAEBiBSnsq/rIBVdtTpTCFCW9mOCjL6sf4HErLGCisNqv0brOgWMhGySChQgRnAUtBAcfRSn27Q+nQJQCKti6CigYkQ0GHQXEBfvEoGvtbGxn+kICcvPLBEz6eyNrZ/rpBJBjGU3ViCVRIC8CYwCGgyXWQk1cjIpolhOIs+7vLOROMrdCELNysIKLBohZt31j9lFzQIZ3BK+HKrKL4ire5tS3QtflI9b3d9h992ze99Qs+Z+i2QXqS40MWpVnKOYXFUkxyIqBtswA0Z4ISRRF7oGOGYA5dgrTUpXmjAks7y32jIhJIBG0w9JDoXVgAgwy0IduQmxBCExmZDTYQnYQeMjA/4Q+8qOEDMUY0YeC80RZQ9B0tSavQnPJOdYnUMe/UBiKj37K/YH+J1Wuivgrt1S793Hz2GqZZRjZcpOFieZT+/Ff+hW/82u9/+sknent+e3WkIWzShbiGUYaZZVKCIsSAPFjOhBCtNAGShMOU8yrFRfB3p6WhrcsyOt/DRKgJSTG4Kpbnwn0KM6tRURpOmkvgQTKjCJ0r7bV8Bhg0iPnuXtN0xZKoVu1/t89OsgZFgk8GLV6jN3vTWOWSputaRJLto/OpP8dS31Bo/y4/LyLBMRlaYX1SvCCXh3rNE3tVCMXj7C/R9j7stQrbgEDjjn/554GtnZ65bm9mt/0UU4y7qnP4pafimtP8Wc3VHaQrCUateSuBI7B149FD3/n2jYKoW4uOt3h4XMOaRxTmGjiwV6A/eIiTxzgJNKaZQ98nJuevsALhDASriqM+p6VuAzKNEuSGSm49NBcwx+puFuAb0+E8qHFDwIQEXWMySMnq7O98fEmT8u4RqDFQSp9iv7Q/cGTvET6yOHwTMocKtXgb/oIcrpm6u9QpPJRYxeaNGlVEtLTFLGVc42ohmYxa9IXL8gxe2FMQ+QKjw4iieKcQG0Jgl+3usjnd/t2//61v+3WfGxF19hQQKuJGwAItMGkOUIlNDwzQxNwbdqJMPGYajLucM9CpbEVIDLqdSwiBFs3UIkAwIjaMHS2ZZctQ1RhaadrIHLoTyQm6E+sACuYYlrCQ46CiokFjVGaYkYn9MJgxbIOBloQZffEgmM/VBe11DqosjrC4D2aYIr63u5rPl5855B+K4a5Ybz2WJ0//xa/+A3/la3/w1c/Mht1LqXs6yQcC7qi6lKpQKCEEQRISVPpiKgvRqjkeJwPEe32XmkuP3csbLq6fiFQpMjExAeHdw2hsmqjODi/vliQUzDaIlDIEj8jqu66B4zjbpdC0fUAK8cG4M+RncHbjfr6gfN8mfrQ7q6rhGnQwdY0nfy809PIJWbViXBNyj41Msj77g1Nbxv19ublwVo7/Ui6GZ3Iu/9s1v/gRZI+bX5hCETKRYEVRh/8wWII03i7h2tlBDc3ojda7I4BQMcqRGlp+pTA4DlWo6s4wrcMp2iu0A+i2wqlQHd/T9FxhinlNLHuUuH+L/pN6LS9AE9vbgyyo4c++TtLJpppKNUgqhVfq8myC7Cc2UQCx5NmtmzzZ0e4R1MpkkcnTEJamko7QeYdgFVEIa4BCHgBaHlIoIaJZytYSIdfQdqk1LBQZSxzdg3YbH2qzDbhZLdeCETFGF8ZsYxTCQWdDFhFFHHdqz5S1MXi78ZomFQDUoJkeVUC4f/4qXd/HZXNs7QP0d7KcL+xNr3/NGz7hY3bx4Ste8Ypnnnnm+M5J0zSzxez4+Hi9Xs51d3R0d706WSzuoj0CZkiABNgaOiAMGN8qBsBgMwiQN7AOIcOGNAwm6HMKoZHQqrQiQYwppWHoFssLQaM2o7UqLbwziKUYx/lWBAjNjMjt8j4wgD1sQM5DzlAVjZHBU3AZITOaaACDGLFJeaM4aubA9uR883OLWdsc2Td+3d/6ui9/x9PPzFLXX53rYnV8cSHWPBBpnLvtzzkrUuZAW4kOMDNTSAMVCQMsF66RjPKeHOuqg3rEK2PVCU1Ve0ne7RBGzQIgi5giiLqBhteXmwkYgWHiNxSfgpJBdTZ4zeWMvDpmKMSTqt6Cy5G4mETKGjQAtTe5lF71KOyfcQK7Jz5O0fHuPFYvrhW9GF1FhDY4RVVcFqX0WuSoe3rNk7WJn6qTz1ksgDv7Ywdx6yijDzddaGrXDS4mNmr65bLW6udTI0ZB4/fiqfgaMFNK3u4WD9r/EUYfuz6+cb5Orwo3yeO7rLeN63nBD39cK5BxQ+O72LjbKK8bI4wu3GGYUvdVmz4pt4ZOd/etphA2Wdj41dhx+i60Ogve3Tiw4s5eikKWKmfdF4NM7khEAozu1Bcka4LWAcWtkJr4dntZQioBapErD+/d+XpOcjp8cOW/iWUhqSCTrs0WUTQwHaemFSfaV7RnkwxIZl7ZWDX8hLqHCw2kIWdSEVjqJcSHZOMyGLdqVYqYzI+awWTTD8fHd2bJVpr+3Q+/8yd+8p0omv0wAxRNgxjhoqOLRbNYNqvj2fHd9dHxfHW0XK0WR3de1TRhtW5PTo6Wq3nbxrZtZvPw6te+xRfVcr44uXuvWTwWIwBt5bL0CfJnGjW2mAN5eCVkQNwS20EuwWiMSYINuUx435kUGoNqk1MQEjagcMjnIvOgM1CRBlqCSpw3ImK2s6EbbLdY3EnD6XB1lO0XjlcrUP7mX/qGv/g1//zVT71xd/Vcn7vZYn16tpst2wSkhKokTUItc6BlMBHOuCHGXC+ye8OVVAdAIN7/eyhT0K7lYwYhQRiil8FrEO/RPpgV6WcZrZqI6KiTWWcVPFIURYnYfMZ6bAYFvB7MF5EJaC7NFGRcqsVJIaoZ8gBavEKSJNEcWudx7d8SjHutWI3lnSlSb/4ARD1YONWejhZTiunYX7fE1uVJ7k/gH6iP6sZoPuxxq2vsT0DL8IWl7vKRGcQ4/c3pvcUJFD7G/wSy2R4lmAT4v/jRA2O0MTmmY7j9Didl4jrhRrIS7wGIMlfrqypiUBwWbPvXSq6DTpkaLzbuQSQtgIZUmU9BC7/PAQOp0dzkjjzuFx3fd31EUsdcBuB2vt5A4ZUeLjORvTAuBd6UUydPZpw63Bdm+JfF14moOFWw5FJY9gszipSeel554bJq2TFNX4UAhZlCkZQZCHWhiukzhPcdh4cCUgy19GbS4Zx87Kp/3roV+VGvfmJ7eTZfLNwNDFFC04hISqnrutkcOWPzQv/S+09TfpgzjAghGH/I304RfRPEGGaz2TZsmhbtDMcn8fHH7x7dWcWZxra5u3ji+M7JY4/dPbl3987xar1erub0RwjbAAEAAElEQVSzpo13739c20jTIjYIsY3tTOLRLM4Qze8KyLBc2yBK0AVkQKZ1iQYJUdCmHBIfiCWzFCRIbkXJfsNh1y7jdnNl/XGQqxhIPvimv/EVX/Mn3/30Eydd9/zQzdv17oXnz05OXtXr+7ZnITSm1XXKlpMwC6DCVPmQBdc3I1i50KhWryYwavKt4iFiRMHERhDJAT1SQwZDCDAjzeVoCEbvVC5VcJeEmogYM4EiwCqy1zvz/IdqEWDCyAWobhL22ID7JZkjqFJ9w0r24E0TsJ/8vhZ0umyrcNLe8kgR9X8ERnl4whF+nB7Tz7zO2Fleo0KIsrTce+Q4D/95DQDhxE6OXSwrYljQglurAjEa6D3UXasbJhcwGcmD1zxlFVhtJnyLld7HAgefuqXz81bMgYDRvdf9K7smFHBwY3tP353jCngJymAnT31q9cpTGXdsFC4TaiZ63LsNJXNBPahCsXETx16eaZSx9h6AQXwIZRsQGaVS9nEASRPMQkhW2q0XiGrqyHg1iJcF2ATjIUOdbfvtCois6g0KV6SQWpiwfxSAQgPNW9UUDwh0BgVrFO2NydzX9jrC8ttWa4UJAEF130lWACARSskd13Ghy5DPtlhF2doLD8/XsTkzCwgiHDZdSpeqOmvbJs52F702cRZny1mITWNmXRoArBbZcrCspJj1RBYE1dj2CAy8ssvn7eHPXKThPBMSmqzvhCqRnfbbBixnMm9jl4fFQo9X69V6fnQ8W9+ZrU5iOw+Lx59eLBbr9froaHV8vD4+OTo5OVksFifHzzStNEJiiDHO5ieIg6IJRplFYA5EsEEGZInGkC4XqwVmGbvH0Tz/d/7O13/Nn/zZ1776pLuy7Y7z9fnFWVytj3f2vtyHZNmzaIpgMBTtciECeWBBPJLLZIRWCXJXpyuvXUooVzhkztkUSGAwF2YVSKFUsvpudR1JSbsFUctZvOqqWFsE8elXtnDZL5Qy3ZQowyiiMUIWtVqyQhD1WqzpHxTxgNGtOfAL93CcihdjjMu8/LYn/SbL2W8nT9Mtk7ON3sy1n07ddq2JRBHKYfJ/smZ/cV7oiIHc3IGmSOZYV/GoI+ZDY4/q0ttopsoFq1WqH2QPCgpU/5F2Jq8xBVGrBPdJLJeVkPLmrknmh0lNXRlReQQH5IQ9PWVyRRZSsDfmKnuWoz/eqK3UbtysHUdhpQaRXEEYYeGA1eDS96FyOwYqOJIQi38tUO7DJJ/mI7KsQDaqTMoRfZsUBYV0F4qi/tD9Hcl4dyVQqqUormCHIgxyHdob/xk1aNHgrdiru+e1oVMBIsFMUtRgBslWrh1KgKzlPSJTCxs6QElD0s6G7ebqznqNfptmMxV5cLGVRRBShE2U2aJRhGHor642q2Ym2VLfkzkEFSWZQwj9ZRI0gpakaBLNZmaDzvI9RVSRGPNyhmLmmjikJYKKaqYxmzhzeyDEuBvONt2LHzzPGcnAHIxhy//iYbMoVNG0mM20aRpddm2L5SIeLRdHRyero+P5+qRp53de0azms6P1en10Z746OTo6ubNeLWdxOX/V+cWDxfxujJtv+dZv/sY//1+ffLJ98cHDWbi7TQ82DzCbH/d2mjJCCPN5GJAyBeYabI4weFJbIRQtREoCNKGwSLiFAK8JIJ0uNwsRZVEatOgfUhAyMop7m2UEkVn5/aj7ravqBin8STWBIXvhqwiYnM4Mj8rq5u0XQZTKeSiWQPK+/KU4O74RNBOV3XG9T4Lwg3VNFh906lgIHNeoRbMT1OGmoP546EhIdbd9vDoMuP5LZEmkTEv/rF7t2l4yDuzmRUfrfMut7a9Fll1Bwg3LMx7RSrmQTAEXERlqNel+AFXwkzX+nWSXq2c9Ha2fsOCwUz+/+JUo6WqgosOUvSY6a9ERahORA/IGD95J3SQP0QEy193PQ77Ewr9zzDSWStLrmldTAMxzjKwRpZKKWhhcow1FUSxyv5ha4hVa6QWjInGSrdhrEglyzq6gDVcJEYG5FlU4HEh9ot5vtFKbx6exfyw+tAJScEIEQo0sCjw1TrjRaSpIYvWuUJ6MM7TUqr+uRPbyblXmvN9iy8QgwGVYbri7v1y/OFzOe/RLNDs263Xuh6giSvQ2dIPCAGnR7IwhKLUVIyUU4WKoCQXznDTnQWPXtI2IZDLPXlAiJQTRVucUHYYh79BYJ1DTAKhqaNDSNCd2qw4MggXCKjQaYxZNCf29/Fh5zSCZSVpOTNxcrK+ynQHPwVJ6adM/a4TGkK0lEiRlJRsJDZomN4qjNZCVYmnAgw/N7tyZ5e6OyoNttzm5Ey4vtRt2cZYUISel7OhpcnP7qEYhLGXzPZ2OLNTqUUBSTtE5P+rlpaW3wMyKr7NP3zkUkAihiRNgxUUJFAgxiEjphWiEd1nL7ksUs1K2aoECCpqbJ90vYW+BVIh9JMwFAgCVzIJzeeBYJhMKAiKlzHE/nykH4d3o7ZYNaT/HrTCiRji8wDtl1j0KInBIZMRn/Mt1AIWoV+ZtMWnV9RnDVQFQ5FVvtdG3HpP4HuPdoZZl+hVH6SgRSY84rYQSMkxOVE4XWRpUlwJC39YmHTNpkxRlNqg4X6IgZRk0ltB+go3C9ltaxXDrFwIkawlhRl+7hjbV2axdZSMlQlLNUU5mj4hI4eOr7AWpWUw8D/EKf3bjFxwCyYABWdCi6LyUEKG+IIlCkib1CTMIRWRrhtrf3tOJXqHeVYHKa68wsuAz0x4FJEuZmAvbm8EQRDRIn00Oq8kdxMg5O1gUpJS6hApujI6zVLKggbO6111zamJpu86D5wangBSAOQhicCPPSNEqDl001w05c9AUNURRKQWUnmsSd4Ed8TYz4yDCpgkD4xpxxzxYPrJgQQbhIsnDpmvQRkbSOxlqMIFJL4mjxLBI0PJAZAghOuvXSAb3jIkLbiUEVyoPEJWYIb3ZLEQVCE1rk2xVRXDy+iYMd0SvSBrWmJ2Tq0XPBOmhAzTRFFmQAm3TD6BGRtUICQNSZ2lI6YSShB1zDyYzBVxMuWcUEYpl0FkVNBEqW1PLwVn3gFEGWoK0lSDvr1tZ8r8zRu/v47KCSWikgWGwEfOV2npVyA4WbF/vCkAhkXKuIPI4m6HinWEb7p0kz+z5UmuoU3fIajKzSBGMDt8eThSFUgoG6Js+WVgWY2UsK2QRtTaYZnkO47IZE4XV164TdV9nqKpKE5LesMlfq+sC1l+o3skezZcg0ru0Ags8gpKalJYFhafs+RQoJqFUn+WyOiQQ5aVUBFJYSnl5aATGIz/CQMc9aI19Y5HxFwjU7a+6RpMTTWGN/QOc7DyCmpuq0LW7WEa4K4DR52YxH9wnGsqoxhSc+NMsoUGJETgae5R3dm0vvVUoeXTACxvkIE/gW7V7KvtYx/alNAAKIkzWkkoyu3pFWQn7K46etX/tWvhTne0SJ/rfSc9q+u9zvKibXe7j1PL1nHMoRdaILp5THk1hO5dZPnkCdmOW+IsfxZjKhiFlVoWxGYJRQt3JiBACxMyyNw0MIUQNQcNQCwfqQI0CE7bBea8GhBCCmHdDF08kAW4LBCKmyFFUvYVMOZW4PFumKQHkWsGUsnfQM9Vg4tWURtKxXjHG2CYmM3hydxiyiUAlpSQgmd3eiAizIXsjGyJfQXoREd1xINhdSAa1cC4pSpkZImTTNMiWjGpZpIQhIYScspEUFZiqCglVenPYMUlDG3EO5LIIRjg4iHoyEYU8WcIiBQjuvLM3C6jl8t+OEGBi06WWoVJgVdG88OvrasKkJM+TyICYmaeabLLiyiudcP5QaQkuSVpoHyJ575zZtXX58mk9H89+mdQF63Hl6OJVyGX/W5MnBIM5LRjYrxip8GPZRSbxn3FP6LrGlhqt83hMmSrjiPY/9f9IOb8UdPQmrPJhjriP5VFQmT2kUW4MbjPIW06/3w1GBOPAqy+/Ktd/axKeVwzEj1w3rn2u0nWCcHDaasarP3vjxm59+W5kKxG7Dlz2TAxUnEgEnrV7udwAdYSeAdDEhFqwOOjEih4AP4db5cQz2H8+GuoKBBUzSVI1WNGWLMuPpBmdDljmXCnsFuHeEE9TDSRTTZCjOhFjqdj4HKavRuv6UoiQY3VZZ0kVitIeTEQHy55x0sLIqxuNFMjFrLgLxcHPAGjGjJxhSTlQEtGRQlGqlm5SRpiRat7Nu1QOFQ5J2bWQtbij5uC5+Gg505kNyUANAiJlMxCzWaAZ6YXtqmoATRJtJsq8MOnJVkUFWdKCSG0KWQkZDBgEGZIQhJIs0yA5e7GXZyOMHMwSmNVb2xGjurMJlAZYAZPViyQ8KZSrwK0IAkMgU7WPzvZR7wtFloIyc8UYEaMSAhnqGpt6PCJiAUpx0dtcJ6d7KVLXlctf0BedlqhunJYioMJYJoxUT1YKoo3qIJRLZ89YAJQJG3Ny5WumcOS5jka5rHGnzB7sCtNDqrJodQjqLXs8XZ2WGvDWxTW9LiubwpOGgGMIYKEU3gIrXzsqsxDXLjEy3/hyBuWWI46VbHv7Whz4g2bnI1VvwkyQw2sD2KM7YwySvcOT7L923TqPG9EExh4N5tR+TeglLL83Wp0awk/vTYqV3Q8SgHgT8QkQppjMvvpiWQZS6M/lR96iVOo/SgaEUgnX5PXZ5kcW6KQAZxyqe09l15/MxRJ6lHexN60esRUTLPVZiqgyFWhlzLJKCV6s5EMhBzPbPWWrA9Zq8FGdKdTZPN1lHPrwsrcAgExmQQIEocx7JEhimmOsEPNmU/73nLPY2Jm34uPmeTBaVmazATKQ25xBDSLZJUJpFhhI0huH+VIUUorb41ygnEVYkgL1oREMySyLwTKycwEpYXzcBEWCEZnIZhkyYzIukl6RrREh7zS3imGOlXAADJITmKk9oYy7wQpV2ZvUGzMtm3kpiDcW9jI9CoUaHI7d+4Jlvwni+t1gyUabuBqmr1PQBZ5zXVJSd+Pi8HqhglFDMOybBHrvNxXvjlugTx1ney33x1gfwBJIXvdRy2zZYxHXItTobe1Np7bMxgUl5gzkUuZYC2Fw6JzqxChPfyQ1jPOIYTwEIALo070sGZHSuBJjnDo9qly7TFpe4cZuUWKPkYM4+dy/mcqdla8ByORYUMbSVMx9rOtVZvgILH6Uw3V708CP7mr5540TTrGCPHkOjrl4echejFSKESkqLbY/9xiAsPIQyx0CKOkSonT1dvqHYNwnbrrQWkz/NbSh2qnyf1qXyBSKHaM5Z8BPTbzTTrQIIpeJXn/tICjze7FHjG5ysWINa062qinVlTOWSPkGkGven3UrdY8gSwHoq7NU90Ia3VZ5QrRuB6MrY5NNhaTrSQqBmkd35cqAEsqQdDE/CiAMMQrg/Z0DBIEiITQRiaT3IodfrcThDGFf0OixeBBRSva4Hiq00oDY3U0xAc2rlSkWEQIrAbEYexmfg1AdCFPjyAii2ZBzQUWyCel+SUqJBlEGiFnO7s+KAtJbL5iLIntPMlDNmmAvyQAxAZUIJmrSUoXYRiEBpU3WkUiwsOeUg1qGpKKGss+ywDWOoiK7/yHJaZdlFZTZe02lk2QYxjngyoX0/juzClkU97YmAAMk2J7d5ZGQEBqcj1FIQ3C0RLTfQ1Woc8sXQskEjvO9hIwlKJsSKzyXmOgwcb0uJ67AR3hc88Cmh+cJr9k7maxHD49QJx6q/zGe+eCfNzaG65dzAsLezaqfyx6NKZF6/RW7Yf0/kiPu1/m42ZThlnFXS1n+uXd+K/mm3L+/wsMHyBGJRknjFpfWCmVt8s0bj+DRb24c1VSRYzprfXxT5xcj4nboUI+psGlpYn1/49/38Yl/ngGOggkTXikoONzh9v1ZJmyKySXYQOuKKIXavuskuNqnTMMbv6+SqGXtbO11vijhyf6FAjSbO0FhnEIqYiUnPIEwBDWAuTbFR+jAEXeHKdQhuRoPhNIMSnzACaRJ9t3KYFJYAO5jWJ1D5iBxSaLLQAbznlclHAqigQrN2czD/0LWNtNCS3PQhJYNcPACc3ensp8Z4slqs0JkEEG2TIPBhCnTiGBqalo6h0EBBGQTSK8S3R8XEYkZoeGQSqQAyeOOKFmpgFkiMFTFP1cvKttQcZ/9qUKNrMGbuhNiwgAkmnmhU5lMmgWqQu4xXD87SWUprDCA6vo5MIoZM7PGEEKoOFJp6V3kP53tswciyrwt03KkwtPGjtpZyqQq/5xMkmlAnFOVcCj2Tt0NL/ApFfAum+5o7HGMcSVitI+TRSS1Ztqq/zGdpiSIXNItkxtBNcdl8x69hOpTC8uKrbs78qQa2YsCXsbHdfum1z6qqXh/AlPnnaNh/YiPyIke05TUnWp+fDSt/qNrHd2xj9E+/MVGMzrJt44/Kn8xud1JH7Hm4t9JNfe14+8+FKi+uP/zWlG4Hbrt1S8+kJmuhuu6qdr73069rE+iqO5SBOLzeHq20nDgNnUVkkH2LlYF74rfuu82X29IBPuuNfB1W1CIEv35bsK6q9NzYmWP8R0rlHc6LUYvPGpOsgXjTPA9yyspQOYCMRWwO5upOAJNFYEEWM7Zi8rFQ3Wl0CAUmNqI6pTGigJBpg3UQMlGitAKcyYwDqGDgHSaJY3uusIix5XFEp2LiCSzSigvtoZEAueqxmw0FYJIlkxc0ymyZNDgehGGLMadadSd7uaQAWaJDcOm52xuHlxopmRFRh5iItD2BYIgjQJaKbIobDFHjUGhJpCSo/cyFOTqypKkVJ4UqQLv5EtgmCwKv02P/IykqlUXSpyKhgL+3wyfRVxeo8K0DjS701d2e6EEhWMRLtZWpkCss5EVWUaN9KvjUpZ2wdnq9x0wKbucHViO0Z+ZLs89tH1oZxybLsnLG4cAU4tSsw+3f3kc+WQorMryHuGUIMMpTHSlsUNJhmKdZdTCO3DPbj58//DQK/3wRjPuQfFx6J7/qc9o3GrdEdaCNtR9r8YCYbTU9XmhWBz/kNhb/PKAbg7xZUIYKYF9MdWumSt7hGC/Rfg/xzc9PUoxuIPFdZeuCNT+0lKEKQQT+svoH0uNX3TvedQdoj7/a1eXaTRUD7etAa5RUFzl/z9tf7okObIsCWOq5ois6nPvzPdRhO//hhSSs5yuyoCb8oct7kBEZnffEWLm9smKQAC+mNuitu1DtfAE1zjjl1NRx78QjIiKVrTly2VQqQSC6nYJ2QBU6u3LG5WxUxFxm4Eola+UptKIwENjHKsRibDScRxDLtecp5M2aGYPs3mezJ4DdNNwg0CnP4YE1ymI6WSl+7TxyHVNBpRoqQSPKnml8TngtOfzJMH00TNRMeIJt0hjbiDSCDMjns85MW0Y6D7lg2MctIHpPh2YaQ9NuuZ4/Av83zx/Uidh0s+Jzzn55/g0cfgxNOzEYXa4g5qTNNkYUZDCZ1haKSHD72y0Z+T6QeRo2gEEeZSgnQYJBxjlwyarVUVZcax00yCqeRhc7h6MMnAJEE9NIHisB6MhaaRHFV4kiOTEcEyDz2wiSyvKkTTBynFdB1aSMA5D9EwDgK3jmgGAgV4cLSnLumvLzAPz7VWKwT3AYOZpynvSXCSOFAllP5NhCHRuROiYl+eXFRsDVlvYdWey+OZpG9rbPrnXK37wJfP9msW9vz0blNWsrCZz5ZW7eZ7MfJbeFwN5rPIfuZGXkhHbaG8r3nIpBrD3Ctv/MGiPoQaMigDcE1fWxtZs69U7czznNBI2ylMsg2iavoTUlXiigz0gq3B3c+ghDxVu8vKr0D8aNRrCARL4X+YD1RylBuNy7wDeemkWSxqyaGAlDZq7Qxhmz2GBI0cZdStmGs0AfOQJHDS44M4x9thPZihokuSxCBjt4hjkYQPAlJ+eIQY/xgPuYesLAP0APmQnp5kxWi/Bg39GYsOgWfmpJjlpLn70uSsiruiRmdX2GHX20875OfCMrluyR4R4E9P84xl7qsoHnoG0Dx//+9CYmoM/ZB8T/2u4pP/QhIYjApEFuNNBH7PqhY3ogXUm0JE9culTUb47/KBhApMysuIgBMCedGjSFJxBhpw4Oga51TRVuZxgvmexBkkHfmCexBwHj+OA7Jz4nP7x8eF+Ciej+KJMoqbG4Z8uHAZAT1kUTnH9cUCwCVXAG7sy3GNwOFxzzjkpj9LZJxQyDZmGbYZj2Cd0niddxJBxyqPc48eQJDOLquLneUoYw47oTGGccncMG0ae85y2jv12tONVi7+MaGyfgjhTcx3mSE79aIXpel6epU/slwEz2j+lHmkZlVH5HPu5qxh/8w1U1KaWX9sYQoSIhy7jbxY6fRpNqf14qUyMOoXNazxt8BWUvU/NAoPep7RY6rucmRA5654SOwzddqna9TTd2fFfXvtLLxrlzQFX9U6/lGO19Lc5hN+gE+xY2MVXlxUg415ARNqbKQbI9a5woMdzF8wNRPIhsdV9qa9Yt+PSGjla3Ksws23ec2XNMB2qFPBp9gAfhS+L+jR9HvjXF1Pr0L0wpFVqic25bz0DvCDmnJQoI1nRLMGnIrouNKxYKgM1nR45aJkRZi+zL+WdMGFgUAz1EhLEg9FWyw/pDDVaiNR7OqQhOhEh9u5FHZP612/9v//Af5zg9P914I8T/+OBFsBloZd76/HAdMFPn7EjMMCYHkZFI3Qr28/OMzLj4ZVxnVtJE6waMiDsd7ncqrhKgFFRvsbdzIIjzzoiw0HalKInSgxVyI6Rc87qbqqRAcsEQRcdPj2ik8iM6vGotGvRe5BN8qdLGg+GPkUzkMz8GRhtCObu059+wp0+LIsuhCEkREKWTeXpkBM4wvraGCRJQO7RsGit/I2pvPKZRHx6JZnk2orEjZIbU9b1QaP8MtByR4VxQGaMzwVwuGB662VtOrz18t102R4Ds+fp371uKmxCr8DBdBckau5l2+Jl7TZ8Z0E7FYsdBgYnxIrgiSec8sH7OENNezvQb3CZyvoLZkfA7Q2M8WbCGd6vcmZv6wiWqb+P4QL5AYCcE1WlHx62To5HG3tNwyI3Nv43Dm2AWc0VUQjgaIsMoKWdBmTbz96bNa8UAJscBQD85+QkPqnPAQAf0mPiB3DaK/Wv9YkklqQwAkAoRLsS0T/kItYZkkq2u6w3wQzzKRonSbTlAcDmfPawy5COPuIWyEmAS8EUjVlHjELqUi4QnhX6oEpnDR1F0kH9OvDHEw59UscTvwYPx4nyWlZ+RXBcTyNW+TQoK9wXLNpSXoENrTXM/60TSUQljIDMy7KPjU53aKAf1KQOy9fFI8K6MsF9NhFUY1pwQHMmLg+WX4qiDA/q9Klgg1GWNLMJF2FL/Q9GlqBo0BTECAUcHsW1JKYtAoOZ+ZzKKjSUpgUwxSh4l3nlLJMrSoozpDoU4fBNvyxQWBcSTp6409u84pW2a4Uvl5eCGO7rDP5rDlA/q4L1sJei6rhxvDbyrtb8DSRBK+bb0Psn3srfpsj2cPwlUadNqwS4awwHir2u1ZFwLbF/+bbCy25zi3Sjng8r9DIpsFjeP1Wo+xJptCwfDljofniTw56L0nWwAPRaCJYJdxKQ2l+L601CLiEmmOilM3fY+LSLDGiVlhnTvJKq+wYr5OwmEGIB7UoNI8L7t3cEr7cNrvFSzQD8b6NJ5vjDc/xz8NxQwusbF31ETep2Vx/VkEENPU2JiMTkg3AKwkypF0JdXJLDCZo8RA9BjxRZWbUvKq9mOhRSP5uK2AxCFpA4ADObIfGigrEDYsSqdZkBcriUqCwhnZ/Ef5z8NSTomPr9sJ/OMx0P8axg0kbot58mRJofSE2f7k77kRFuCBzDpUz25FHpy8HhU+BWXkQzxZkHbRqMBE+kOErqCndZwPSkx+au0DjIIaOHM0JANA8mR+i8mUCPw45Pd6ujTTJC/cyGQ9O9BfrgIHmiEJyprcMdxjhO9zmnWg0y4zDNSYHlgKZAycgoxNHkl3K9+/UFzzW6dCT6vUj9wouXJnT12uHCDBcmoMsNgbiFPRElrbsTB8EBTlxOtiVzLMaUR2B7bxJfcmQ1b21VqJ//V/DAzuIzOivGFZyhKAGlvXUC3QpAZMVB95K1rHjVTPNd71TW5Bcvnye8eNWXQwD0zdpWn0A5sS/jyTmGLaMN4P86W3RJXG04P9bO7GKJdYNfeTQQhrVYpg9JeigoMXICC5oIlhR/j22ODj3q831q0p0vawmYOzXnsFOjW3sf1v2KrrlZA19YJAaSODcdK73Y6S/MxIl+Cng5MEgWuXADVdRl8mCyqsAvZMNyBcuOlLVO+qQGZRyCekYSoqdEqKXK/nUE6NUSoVhe5hv9Fv/zk//rAx8nXPgfP/ifn3w+LLw6jlUx2dJ5SlUWskIKMqIuc2rMVQ0w2d05ASHiz8o3lv6IxEOXpkJml10ahekuOMlBOxraiLRDRZww/mAunkdQsoP0LFBGUFRV6VW2Dx7kgE7SmulwWWLbFd7/OTWGR4KpGQ0hkI/jmM9nINZR6lPCfE4AVyrILXbLU+guM0YI9qSs3M3TENLhDDTZiyg2gleZhxfWHJZcjb8zPrapbTf3I4oF6cptTHcVJVNjtrLmTaBfHRYkF1kUv+u/N1Tk9YfXtxcjvuatvGW5AI6o7bBHNX4zyr523hEM1ZMo+uxdlhX/UHfug9d/OMSoRKwG/uaWdrKenqMSgL3KOJC8DMAOEd+vG9LE7eFkFe+Kfwrag+EChClBG6d8FtPcX5cqsy5SqkeuVHGWSYhSy9Yubo8bIMgfsqf8OfA5SOGYekwdwOemcWt/OzOXgEhXvkUCjoeeyFbVYzXcp9DAbT2w8hESsUileiQqWCxPdGIwUZs6mRE4vGKyh5BVN6YBGiIEffDwxBFdJrhDlswVUUMnQe5ezE/T48znmOM0cLoi3TjT6ATxxKTweDyihp37KZhHth1tPs8yDXNDUscto0XE4FrYEzBEx7nAjVbRlSYhCnApVOrr4azCQEjDAhn2bGWdTE0nAR4WZeVYUXqZelTyGcQYyHTtyGDtt0g6zDLnU0JBvJI+z/P004FhHGPA4Q64NAhkvDm09cQ07Sd0zlnmkUma2cMndr/zWS48oXT7dSgS8ioGPXPdL66/lflchyFCs6obM8JlY2VxNl6Rh4Wp5Hn55SyjVFc7124uw4xiynJ34l3oGb7kzYlRXNleTC5KoVy0xp0VbKYG2kl4AURsWS5962Ugm32wJ6Ft32/xKLk9lyJBr1Pd5/D2n5IYIf2VqxMlOo83z9h+u72mEkaS58Y37m64B0vuPJoZcOiKwIlUxRbunD+ReypRWWmsOFmGWEVTCeuDajTg6DDEYDclCOKJYMYKu2Vo4C3QUtvu/M9DY+Ix8TEB4Al8Er8PHM87lFbMQhm4Vs7JqA74K6PNssZ0hD/n5YUBW9KHu5/gSBMzIgPDNDF3D9VEGVZVyEuPJJHuIOS0tt1nRAKpeJ9jgqPOnGQei14BtSG8DVkUkAb8OvDff+nXg3Pwx4l/P/CfvxWqoO0wosyliEcOqSi6ZFNidXJc21FBBUtn3yhV0tMUmZymSNIWmQ4Zhyh36KwmvtNdI+yVNAvGeo18r6NADockG6AYXRqi2WxoQ44Z2T8KRT5j2GJHWrVUT+ORSU1yeSDmEe58ZoEndEbA4GFmp357JENHV84Yv9wqGCnCwCJXaNA+xvH7WQ0OM50onZm4cwkgu3nVoSjYKBkZ0ofcp1JpVxWL30/34nZQ2jChDTTIGY038mgH7+6XcllMK/BhG+pFoO5XKVW4/eR29aF785UQDpZ6Yo4nruO2av04yV+56M559yG+TAa8pn78/esr/Z3MFLugvHDsOL8EOZIZvTxO93tKa/1CqU734tLEyWDXrIC5cgN6BkdrAl2JIHzG8d79SBequByG/bo8QDMC1ErJ6R9uNT1C4sXfH59w6EnOgwR46iGMk88vCCuSEDzfCEDR7y6N0KjX6unFGrRQ+pSsVRJcOF1uUlS7jm7nWxZa6WiotNhBuI2R30YmmSJQGjbP2RgtjMNShdE5/RQMkkmZbT5APVCHFgjkIrRm/vGpXwOHQ8Y/P/CvT52QToGQGeBGNtyicwaHN2Q57OlTrh9jtDYnKaIcEGjswlVS24L4SR/EocDoBSJqhHigj0FCZMCygvyIBL9AdTGEB2ngb8solayekfqMxhgWnddTHC0mJWYon/sM4pnyj/FwaM7pEiBmSzPZnF35yMQI8yBFWyH/53ly2kCEdVu4BxH7EkdvVhlhctCU3lEMG62HRWynyibbKt/GOSpKy1z9C6up6jbr0DVdaJb9WphbCvLmzyRVdgEQymfhJDnxERa5UjBbxhjF0iWB9+NqxPcTZGkgLm1zZ9YXx37YrMh3Lbm+85ylbyyxYQA/LLz2+YPt9SXDN226HaAXIKkskX7Xrq5bgowhyBfuc3NC7uoIrkhTvMDuC1TQEj2yqvp7x6qYcQtecUZf2TDbfUeQny2q601Bcx/O8Clz+0pb+ORuGQDZeHsyinhVrDFwojz1wAkXMAEf/MPNiRkOIknAJKZlReldyEWGnM00ojPWL6pjy46LhrrE5BEF5AJTjkUQHHikIZnqajiplni4xIcSQBQWmqQQBSXcJBD/oQfNjVOEw1z0QeD84T8kmfygkXGAncN8HnM+oRkBXlJ4yzLmzFGNq90PwzDA6Y9xnPyfPH9+6vmBH9Of7mGpS5pVW9LGMLP55MgQ1VPEqXECE/xvZiKe8lMu6QhtdEofsfIp9k7qBF36IP5j2tScH8fEHJ/CwL8PfHwi4uhRkMWgSD1n7jsiOBCkC9JZZnBWoG+v0ZQz6wVH55cHeNj4zcw6GbTDaKnhzvOH/TH5e2BSPz41DU+zHxPn0Hk6iXE8JP1+ngAej8PPmRywHgWX5vz3ww/wgB0QYJ/wp3AC/w8/fsF/YQJ4iEOZxvLLPz6khwic03yaInnONOacAI7jOGx4OBgle2SSTpRjzkBmgp6F6CIVMJAKd4/u2rvJjmSyzgUTt2nJvQb9bhGG4dEnXUpH8I/Os62GRzM8/83frs7JU1GIPZ7DfBrBgP5KUyOjHrHZVs73LUO4Xf26DppQns10a63Dq5c46As722zp9SE3lLme1cv0Vr/3wrcbbyie/qU5sL+TlWV3CwK56c3cJ/aFzrg9PCW2rkDh+jb0PdBZReu+eNRuiqqwciSShZLkQIsdUgrHhRid3OKFoQukURq6/2VqrY9vr84/Qj7NqEOpjT6C3R+2snsCWU6NpuzKtEny/ys+7Lf32ILhC6BHUvOqE5Kt8EAxWvRqJKTj0qSqYp9zClEFj1CmK+dusEMCNrHKaF2qBdcr5CS9I7rWLoTORXPoABHtpRnactY1TusgQRzAkOXGrgfMSDv1a1DTHgJln5wYeEy4IcscxYYZsnDzyJT6yDyKlHW5+1QHPDR1SVmW1pBeCgkTGsABdpMRBybllIyPU/9+4DHxcPz6IKf+eOLXgUGOwdAdBBwBMgGPcdRy5fKGAXFUO2OFNyeipZNXyirNm7njGqO8ASXII36n20EAK18RwBk1VZV4erx2lK1zYxK5Dzuf3cg79jftMGW4fdevv12vZ7SisEJzSUT0W66TW9pjYw27f9fHvbZy/vUTXy7PwEHEQyohI5nXNiMpys/iXVBd2zsqlleI1vsBnVsxoEs49xb2+JVUeXttixJ6bkYTNytN4rv+qiGQtwCLabWbYi9QtFNZRyiHGjx6B0VWBEx7mS9vCeaajx6L3+Z5mA0n1GCiYBDQTANIIlZXJOhH1yf1jNti0oBkQZXgAkGnz2RcAY/2RGqycUU4sLQx7n3dkOpE+jdySII4waGEiAlKBrjckpln2mE6i1TlJVdpgHShB2ANSUV5mkaTia4I9Av+7dGncZyahKyDW8MxEPayRdCb1rqAmjMMOkPEKlIIOIITGAxHjQoRhQm/KA38dHPp09yMP089LRqLVA9d5uQetDivlTcR1S0WjN2OjtYVQzT1Uk/gpB5K5GwST7iUnTSPqu9XVCfQI3d7ZIqjII3IkPOyQwR3d8OTMsHlh5MRi51O7sxjme4YFQ1n6cEzUJiTWerJqxwzGQ20KACuSbm8MHFvZCGWEdm3sH2neL12i7z+WEuVrFBD+lJXWr41T3w+lJVZ28EyN/+SCe26ZrzxehyKSf8DZrYu38hSlZGIDaLp94Z4OBpDYdFKKkU7trLVUbox2bWg7zDcFjvFo79U/m9r0r/FJnhX6O6FbWK//7aF34SOLLGo9CD1Wdpn9/LP+yzfTipoP7XCep1H689kxKVoIGMpplTFNLaAyc10uE46r7LUqvVXDX8kA+LEbEWeG6OPR2VWXClx/bqWIy+pU4mZdrVSAQ47Kgc8wjpMeGIyK2JUHMRWrF25n/CC31W1Q5ctMnkC3ctKUNTir4w6AlSmS7Sw4cSMXN3w14dPn5zxhwRB7hFtUIoZgCxlZ1JWDTpjtVxndmgnZqT5acjOYJ1ECdOKIK5NqlUkKuawiaT0/d7rUAwVNKAIVTJuuhs57FP+xxO/D30afj4xiV8f/Dn56RqDQKRYquCUKVikq7umZjRfB+VHllHx8JKl4wGcmIhMmRKFTIQ96gjm5UgAJ/ANViGX+Ju50Anod0gyWouv49znhZqXM1oKUAF+G+VVgaY7Sb67rG6dRW99DL+/bgqoRaBtG5F7oT+U4vlPrg6auATONRNu27Hir1cQRHKfHR3ffuCBV1Yzx7cT29W9/COW+joL8i9AiNuUw1jf40wuAWq6s/JvxGxfr/HOqipZN2Ee8rd9x9qipt5eK3k/zj+AlH9AhQTtPzdaNEJeKNy3g/8qAGYqe6kZyjQjARywGH0LYBR0G6NSmVYszbGXCNuaN7tjjGF5AO77RQBZoSkJJtJ8SjBkTZWIBYkC8xmPWIecZADiDh1bz4dyUSKyn+txLxoDKWKuMA8CYLZbXcsc2m6sSbfJU7XIeR786ZyOXw85ZL99iL9NP0n3rNWFdv1nXBdNS9Stt4Tqv2HQYbddxm0Q4IZnyIBMO81OY8P5O0JDMtIPBTlxwgMrk6qiYRwKS1srUiLJQFrMYI7A1hD5ohF1A3NKmAB1QhYuE+ExbDhQ+NOcGphRl842fymWjlLu5KAfQqIkG7bLp8Wgv/BFdXf5KxmuxJa3V1htO0kcXLG2ScL/XPPl0sK3D//xY7bf3rS6dywxDvqxn/cQqpe141K+PY/xey34yxCINaa2+K8i9B2ze+WS53pojL4U7WuBhzLt3yQuXgFcRm7aDQnp9zYOW2Fg4ItI30f45vPr36OARRkrhGNFEQX++PoEblMQLn8siwH51OTzwegq6tdqASXtY2qeCEhsTTzNrn1TqnhQ6odcxfBW3H5F/ESaJjs6L0crmVlEIJcmY8qI2pS8cTOtoCenaA46TILPlSImSddecwDaqXCY5cotShZATwAajK59Nb8qX2koGJO0KJh5TAn6pFz6AEw4R3jAlOON1pFyEzM+t2ymdkWw1MymeZbrKerHbfklqVhZwMXZm4JDMOJj2p8Pf0x8nPxz+AD+eOL3Q9HZxreWPQbQMDNSMWbtpA2EAzYmN0xTMJefFTBHRbewQL2rTjnLuZZkjAgUp8mqe33wvCyH0i63KDGbKV0cyw/y5dn/wjr3K895zxi5xSba9fPBSz7EJj6+uzKUomyiu1rKsnf/+kmXq2vgRBSRl5ZQtci32RkRiSr9+vcMqCek+NWF2rBMtvXbXXsPDLrNUNSLvpc/d8SgAtEudZb79ZeM6NtY7j+80cQKpSzTo+8p/qI+UftulAa6niZddoxbNhQKc8i+yC1+AOG916OH3Xrg1kxACBdYj71eOqoyTRdFdl9T3F90KLcm5jULgLgFzCOXIE3O1OvqTpLukHl1oArC8CiZlgigCxgDZpmvIKTJyYwA04qyynompfbChkvTo9NVvTsC17sufAyj1r/llkggc/QByb2VMlZpt3AAbO9f0/sxfdqYU2M6pU/gMDzEKfeQU6GOZ0Bztz4CiFNruBEDkCqS0jDV1u85MRBP9e4HWNHSCfjONI8Ysp1lgwYaI47o5NMEHOblKbeq1UyAniFBn9UOBh7Cm09A0GGRby5EiEUGX4nToKgwrUEXeUSMykiTTI3hENn+Bt6+5YgaErJvJMpIuv19AX96B6VCF2IwWBv8ctn2jYqMCRzClIytQyR28BVj9fZCNEGUibm0+6xkWiP7J1fQo5WgSgdJk+AK087XHb1YYe0stvsGA4r/ByzFNlGRoPgV49U/ISo9d52Br1TOXo4aT/wz0asZqPlWz3v9YLMCvn/467v2f3q55kLZfKvaB+FdnY0Xk6K10ebOxbhTuQ97sVuaRz5HwI6BG4Q3r9HuiybeeerC3Nk3AfdN70dgtRM6sHW3amEJfCSqvYmHPYee9zdGX+om01h10dzdHJPIUDUBhBNHqroB6XpWcJdA+nVdG6yUsge5Ex7B0ZJAKeJYa64M4KSGUWw3qPcBzmS7ckCeAYNyRJfwNV1J1fsKRVp9Fj6kP4/5NPw8NYlfAzj488QvCQy1N3COKO7Kz+gSbmk0eGZsY56S5hYFLAAujIOvDg0KP2FhmsDozLx7h2D2r5Ofh52H/njyhP596OOJz0MzyksFFWg6cPSxIWkK5BiACZ+Yw/UQM/8KQFSzq2vQMngJgnSMBwH69IRX3MO6ObZaHFG4w0hy+qsxbeobm0WUDmRFtDeFrzKTm3FnbPQXaQ/hkXjjc1Ixd6xX5/H56roMtB4bxaXuL/0rtPbtlWX2BFYPSS8WRtzVe3ajBK/5xPd7nGCz43zBMqHhdf47jJjXuMJJB4xZbAsTUiQ6aqu34jnzYSOCeOamY1enA0UQcWMXcc/P8P6nHprpngDO1GFBYazy4Rps30vMN3GbZ+kmrWtLcuLQo5dHmqgYium5CAuN4YVfSyCihejSa4jt1GQzmAt/vygRXKlrNmWJk2QMtWWAPSd0sgpDa5F+vGt4dYwPARxPtqgoEnzAUNFIRvsXeMqV/r20mgdt8nSHFPnNaSeSOC3lxAd5jHHQor3S/xjjv50Y0OchA/71hJz/fpQlzqzvMycGbIwxn2ckFnotW7qVjg/Nk3O6TgBuQ+AJ/qfGE+cJlxRuL0VkgWeKdgI15aY9ZDtdGTIr79PnYRa19Fw65aHbnqz63VvasZeW4IRNHeABTukJfXDUORKaSsuVxCpV3MEGPve4+0pfBh4jS1hYpHRLB+3H4+PXfNJTE3L36PnLY0zNn9NE/HsA5B+iE3+O+R96QEs5BcX0BNjnPCeEYTDOOSk8bDwmT2gyy2YHV5qGpzAcD5oZHHq6P8APs98HbIquI4qPEpN6ynFqRh8AcHge+ZOgjaHS8elOPGBHdB8Pyr9zuoz6iGpoqzNn+pfLqEWG8D8WTtRPsFhepZALYDMF84G77ySucl3csdxrnNsSE1R1tEFONj9Pz9NinvmJpWeqGFw1vCv6ifq8YEJ6Rw9lWd3NunJFLq8El3JHkgGgfGF31Cu3v8M627Tpm87+1ZN2o2n/0Detf/9qbybm/cO01pdEzT9aGGxBuFrAyCa2G+Ktk3YZZJotb+RqCMJeqFlx6WP74X5/Zt9UeGSM0cAoOkzeV5XVE12RUB7qupQB2YFK1bDc/aBxW6+mpxM6lWfCUTFTiLjdqju+R+mFkZaLqSgkJelDnNlXVgQ/AwusHQ+XlntEfUhS9ncKEVzIg+RU9ISq5Zkezr2TnIFUX9dZ5XyrH1yKpaBZZ+48ezsseUc8JNY/cQOvzD1XtrnhIrn008wOP4gU+aKPK+61IjXb9LmN33QpMZPwbtoNeXxacZP0AfphE/qYEvEcmtB4ambpX5XATu0hRH5QF6ZAAxFdgJG+BKKEygBmACVg6GDML3OyZgbBS69G5kms25I4qeiibQptMQlhhsDvpdhIeo28nrQDI7jeKWyM404QsYBr/bmkZ67x/8l180519MXfv/IB+a8aqegmU6V6r/rOxXL213D7trpOJm1FAwLTi/a/Xh9HOIq8w+AgJzSK+NDtMMlmWG+e88VC6oUZNnq7c7zizhvhvIwzkvfit85MmxRv7snrcF4e1oLkMiToEYkRdd7ylbqQXYur3oVRfvkwIAboWYJZkY5RXGZTGzbJz20flSajUA1eb1IhPgkVsiumTQNdT/hPhTV6gfu34Lx0yp2QiU4+hGl8Qg8HoecAlOWec+W0nHU16+jlQW6FvmZy/I6szgi7ibO8UvSQZy5yKorgZKfKnHSPuWOBrDTWUKtDpKY0IIBAWhfiUUw/QgyVCxkaHAHirJJ4sbOzXBesuqCLK7QGsNHJ9grZ1VR3ZhaiE1YVe4LVGmlP/Xo4wB8OEP/+MMlDp8Z2aiqxHzSa2fCsAeLGaZjyCJe+aQn7tQ9plhUam+8+s4JzkhWCID3bp4lMKJq0AY8TFXwkt+NVjO2UuU0k0wRSVsWBEfACWZTL6I3qcz21d+Dln3HX7YeVO/JFmNV6XTGm19uu+I3M6ccsgXh77lqRUHnI9Qkqj7nAlL28y8uILO4J/sPU9dumW75m1Zv2XyeeG3H4l3nq9odfpxzHWPmV+OqHvV6tZ9mNR6vj0PJ7Jgh6fjnlHkOT9VLqam+s6mPqDQ2pTn8oOiq23lBGM46F5V1HE1oLCrsoFXwZbrfM44QFouNqueJJWqnQVgZ+DzR3zsXAZMHqTk0AD3EOOMCTgD8HNPxfTwwE5tPxh0upB1KCVoptPFOeVQKzwp4gi6qWRKTFZXQQo/wmcVPHPAPvUBNJ7hJljEgBUzIkABJe8QdHhtIFpwtrgTCPULSG5oGysq3K3LQpnVoJU3He5URH/0ralSGt58aLTR5VYTPV2JnOWOarFdJsEmSUyLhrIczdDybi4Ulm9iC0gBEcUPmYpMVlypoJigmWmtbGBCieWZUOM/ejYrpDgQiEWkCU+stWDz2y2qJrD88Q/G1F7IsjaG6Aw/Jp7xPemGRGhpYwGRXj4C/G+vfHeYvrVeOcuIal3lCRPpuX071e69ttfB8rILsXg7udWG0BG2USAIUDxHb6snTvk9k/2wZZdWoWtH1ZmtvPbfvvHm1ib29+0ZX+Il7kb1xSKW/FnYkBnNeT1awXQIl3ZtDLXz3/fgOrBjDSGM83kXpMeZj2oZG0xVBuqGU4VCRfjD4ZTRd4esm7jZE8SEE+MzI3qy7fNOd+WjFoS01+xAtIMuyiXCGLagMlNdastRKjV8V3MazhIEIVdBA6tCPkRwVfBRMUKqFgM0FY2+Lubpla3as9y8SNfZxXUokO2aGXedqh8Y3vR67hl8CYjTjMAEyXA1ZsILVNpjNIxXdet14ZlybbNiiwl/hHS1YFlvQYP90k/WkA8Hi6pD/px5m2SHhB478kz3MWF95U+jpFjYcQXTag1dSai1FCRE7lYIyMUnGZwanmDJsra1Fm8zjjRYPOO2/aNG/MIdo5pjEaOu8rD/nL6/VuvTsRr/fUHxfJceFCljHp19f9F9nQ0RZTPqjr/+5Pv0qx3Y0mZjjtLeVsp7wQYltgcrgNV6VX1aNU8SU3rrrjOjervPW7fFB9ng0LANRShvD0Fe+Uv2hAufUCqzO5aYysVYnGpm9kUIwr3JLVnWvJeVbiT7lJ7pGPDW7kP1mnup7ghEEjDkDaB6kKTih7/21CI40AWvMIhZtUKVNfiUbQITsrv8aR5ZOJzBBDW7CR8IZwHVFxFIloDTEhgePUBCcJ+iOhhPZYFuoWASjugxH4l9kTTqcMsEzlqipxmi7IjEc4MIvNzWj+zbRI9uNR9pN6j3qFUVh/k008zqPCFCtKbNN2w12lWn1LCBEADBj1agPcC2ba9vFG2BcDC3CuzLeOKYptDegq11rZ02A6fOhDkjQHAXxMEHTDYHbR3sS218OyNmtMKU+0hU0Xm5zMXcS4ciIMM1BZOSirL1RNBKn4lno9oyr6jZ8BA7DIrym4b30dKzZLR0wItoQicyPnBlYEKeZuXxfYVmVJoEylKw/Z7m7c6m9ftwDli435cpGsFO4WRDEvA30njrKg7CgLrh5Rr3r7Fklju1md2/71pLpmtgFs+rtKPDUz/WJWb3GA2L9bUHr+ASBwTHVlu4z8P/H+ilovUXJmFqdAV73qRVGVJ34zTujdHLyfX/l7MeXYyq+wfgjmyWs6NSTqE3m8C6nFxPmLo5KYKzK7WuWtKogwJxIxDw1roDSsSDOjKqC21tzIWVIB9cY4OglOrZPGCfr0c+hwGPA0APbhMnLS5SCHmCp8QgQFVgLYM1glGZy1ekj2DUDwYvIyF4wCOamPuRxoEwBlxe9u+lEz6Nlr3jTmuWKuJSlDLZp2J/gIYlHFmTYfIYlrhP6ueYTzZqej5cpei5yVMLNUyWbU5jJRmPpFB82mzGwOA/zBMcyys2QuXY7rGDbdTyADmd2hN0lSVaOo3CFavCuK9WOBng2DlWhkaeKgrCpBEx6ucvogBFSQzFqCK8rxhqcIq9zuZtHv3kW78OiEmC4AaTrnb5Lya676MoYyXbGNIsf81z9v0+7GQyxVkP0Rhk71XhJgTUM35TpfsAeWlbz9HuL1ivqNPd6Nl9Ye1yS/WKob6pfuCV3+iYxXJxRdOS7hJZbI2ndbMYvjpzbHezizgAiH3Bu89rftg7SXQMtzw5hYwXx6hzzFqoQQ6CpORzp6CagMZTQnSkaf+EsiG3F51OxhHbYo1RbtfTPtTft71YwJxRTDT1XWxijVyTaGo2LkkFw+XeeYDzeAPkDyeMqA84Gs6R8ufdIiCorw6TW1oGFDFFRGj8NC0hLigJ5KupFCvxYhcpQzowpEZKhipMLZFqGVDNFXFYEMTQ3ZGda3dVhDA7SQLR9MYfXSMAnumU/uQnSCGBPxup073+pUKIuvEwgAQVKiRjUqnFG9DyASuSAAzAfHnwck/vwEpn59wOEfv90frZ1FkDIiASYaVjgRheuC/gZYkRhAhDoKCiS98gVjdmG3uKej2Ug5o4iKCHJkPd9U+9pMTUgaZYOlmi2PxsBF+pvJyBL92/lqKkVK61jaG1+88GhWPkgDnkHz1/XHX16bGfrXN/+jS2nS33h0JVU9wDZ+kJGSoT9WBi55gHCdkEOPrE11AYJ3tndj6BNuES6mNU8n4Bd2mabKJrD3R4WRg3IOSOltF/QDYyf9mgTOCEnrAxlcoA7VHmijqoZccdbVnwKSJV0i7D7fxymUuMpSaiSF38MY5qSKB0educ6C2UjKS7Oj4NIARgWRn+YQhsOjpiFxEEP8nfQpKoVH4OIzMYe0NRHKl9nTZ4T0PcCHDRNO+QlX2KqSu+9BHad8IJHIaR7emyF8AOrscCNk6co3ERgOA7OZEglyns/j4CA1XZEJTbr7/zT9cH4++H/9wv946L//xq8Pfjg/YG44oRleL+mETuqnDZ+r9woTfPcnQfJQtiqOLYs+T2Y2aO7u0wUcwBjj30NDGC7zAHky4Pq0qNh8CaEZtN+YA7Ba5CQVdY2IpFsHYUMwaHohD1GjPGjj03VEuwMXyShgNKHDcTCYJKb8KZ80GB9qBDMPZZrkdpAapOQkI4v6dP0xRqE3F2H/sIfTHVELUJBRJMdvPFN1DajEEGWpLbyWqxVv1DnlD88ieucGnRn5PDwqiw8HCR8AbUI2x8gjJSUaTadFqre2bk1Bdb/TTir9IE668YFZqj8RNesdgj4OuWt6wqGsqFm7s+m6bG3ffo20lC4aXgyjl3EPcD6w1HCSg0F4fi6pE14Bx8bHbD0qn/az9LzIM2hEd/G9VMQYvO7oIexYh0r6aTNuWuHVNl0Vv/un0X+RH8GOYla//P3lUfV7i1vQG+H5Vy8tKEO4CAwUqpCfJGSWAbkhyE2gVeAWqVXnOk2tYCGp6IatUOLQkfW9UGuVRCBUY3GYtx8JQY6ZbBiVwRFoYRpXNxfEjf6S3TBaZZPRjQoVIGkkhzybRllPP77p0wuwIFoJs7D7eB3TSrBsPRZK5sUSCnWSK26CTsNDwYNowIdCJecgzzlnAgiyWmQzvh4tFdQyXnZfJb2i9a3VpAA8PGLIRWESU/KIVAutCmo/YBJzLfPM7Nssm1DCbykQyo0RFIUu1y6EEI3bHIH2GkJXgp6Vq7RPzb0MtWqqIkRgTaaaWp38CCapMp53Mnj6E6FDl51FkJoZmlLvCPCEggUTVJMYMmiGGVU/tLIwALjTxFH1ac1xMrQoT2gmDlIkB2VJRXo1vmrtmAO5bq2MRYrlzmXaiRNBNlWkk0wFui3X1ytNbbwhpLfBCP2HI0ukvQUupM3fcR0r6gDeVNX8aql5V0ba3L8oKOTB8Wpie1N/vVj1M5I3ksqnf4Mc5PyuY104yXakk0m/57mWN3Mb0jVcdN0GbCzM8YID7gP5KkDQMx+nupr2Ex2AwXYEw7eJuHvGC6eBV/ZijXxe5z2lUVkkAlweZTBnBPwyRWVBozW7ZTvmUgSrKNuSSFGkA+kkPOVZD1rEMJajuX8eVJXaNMq+Diuh/PwSokF1FKnaO5eHtCxxK5DuUZUnhuYEzeynxgdJRc02AML0E6RxVmYzmkkpg+3WlFNbzD41/WpUV7eYxYzYEhrDXTxnB2aFW9sNkzihA4m6Dazca3fHyPokRs6ih1poeLmUa8pX/TXz6RVTRivgWPwvuhc+kcpj2GFT63hle9YcNad71iWsaY4InSihuWlQYePO2sbUhFJUeCDz6TMHStNZWPyahwmXjC9k/ZQpTbdCy4JBFesP/URS1BtRoklji7VoHStsv3hpBGErY3JalSywPcOotGMk+X+Z7/p9GG3pWXW17oyNV+yMoCAG7oeuDKkM3LylSb3KgJ7shsaRWzNr1GT3zG1syvtqu1B3Xwa6MwIsuVH/ZJy8VS36718ldv6u3t2l2bGRe+z4q2f8rmC+lYEbRSMOeM1NfQeQkHa/N1lctsvSS2x/SuxNpofGF6K4LeV6KSRk0YkSg3M7ENqW31+aeN3molpT1v0ufLTRUF85IfkoXUzb5vZcoqBrlAEjYcJpyACr0g1bzRn7MHodaFF5h/0Wj3x/hifdLR8r46wEpVdJn2v+soOtq/oV3t1OUbUH9GwpxHpOvyHTOyskxsyI6qBVD88FWpI/p3oL3V0sA0sj6GOWKlWjbZIfUeBIQV+tCGYJUHKU4InJnpHMGJnCHZgEOmeg88HeWBnDIciawFN+i4lv1KUyCZ+nAGeDVADmjBIqUlPWoswo1wSWbktF1EgUSs10oTyeCzrffULtbYhnN9SgtLli3YIGPOBuQH5JaokcuNCm/yH/ud5ehRPe1Oi4xad58YjBlzTWnlqr1S+jauu5ST0sNysNLM9g/e64iJGu1bCr3GznUUk4Bkites0ldPxvXipuxxba2qPp7lf7doJ8TZdTu8FG94hsFcK14p9qXv2ysXJ3c/r9aAOE78Z3owwtfn6dbNFrJJ41qx1xvNqWJ0109zqsSwzwZbf3+j7Z5E1VFc3i/CeHDBsya05C86UjcKsGbgnftM1k9USgaqVuc29fVrCfVgbdzCNWWdZaiMTzPJ0YE+egCX4YgWmw3zOCZrUF7dKAOWt47wK3GeWQ1mSiFVYWDyzpCOEZeRwlQYc4RIBPWwbKW+H3Wkbx8u1aik3NxFhmrLtFHZo8RikMwhYxWkSjyEFokGdN08sfG6u/75SU05SwVKZ0m8xAqqoJJZDgmyBkewRekNZ4JkXRENjTmohH45Vk/7XMys44iY+EQlvlv8LTaMwDo5Eq/6uCFeszEtZJI7ngLe7xVm+8hbe//861K9E7f8sX5h7+3Wf6C+9+fd3rOFMAEPXS/NeCj0sxjC8PXOmy9IOXN23zaXLZF3q8O/B/MfpCrtc4v/4RtZoqennG8u2vDJEV9Vz3d8kL9hxLYiMJdMejQZUzyCwD0VAaL0CYl5NwTQcA8IwmID19l5HhrrzZYM37IlaumMQ2G2PGe5W+tivm8YQMplYGopV8bW6f6QwnogUigGy9sYu3/JUSTHVls8Sv9gKAmJXtmmeqQhFYA2OmLySsrATmDIRBT+ghflI25cBjjDjbkiKmzyn3yH9Y8c431WfXnS0hY3HrSRo8ZQybmqhDNQpbJwLCSvmV9MxAqw2lnsey1f+tZfHgtVwy/LI1sSBXTaqPEl2qaoRVrM8Nq3thVClZ/2S4Gqmsqh+baBvkqIqwmgAfjN6+VYUczAJ7M/0FKB0r4rUO+5g63b07ABiNhk8jppwwLeV6Qkc0S40wWpKWcRE75IVqXDk271HTaVp1W2H+KM8Q/pLVC6EM0Hi7B0ST1cAXrvkVw7krjj2GsjtRwybhhfy+QgIqSZhnKvrofKGV6ppktFNF/nOJVPQA3l5HLHktktC+LCwus52CtV6Nx/2FyKHeMFFib4D0j64LuW9c9RZvt25eU8iOPpev6j8krjyaGd6kqmufszWGkstlDHXZTwKfjGD49HskXkaaInSlWHw28duGur0Dy4i5qefoKewEFKhFf0iJpVZ6bagLpwKxSJgvDd9+ApJvt2owU+0KxpTRrjNFReaPjAoLy5HIoyT19HnYkDCnAxgcBsIxSM9i5xqnNDCmTneDHcZc64hUc3fABmuzWg2Nt2cwnLqsIEI0XbCakBOO6Evd040IJQDRHJ59chLITla4HcIK1CkJHSRUhmXGMW52HrIk9woiahUHIHgEPKBSaZEUTC8abHpOS4tU9ElJz1VS6FbHm4ayM+bI5ikLVQg2agV/xiBnybhROhOKDOInYfCh5H18EqvdSgXAaPTi7qsXmhTtAY2pnWxkchkSLlErijT0TZNXHQQCdDojoZQYke8PJ/l9p5XbRWYZQpTfkVgbCcDzMCwXehgQF/X0xV22a+hL3pc04oo1BqsbdV8qpsqGNSWSx9IBN6bOUjav1N7YyhpR3P3WNvybl3oOKizu3UVwVFn0XMpw2/AfM/pd7fLCgna8qCk1/M4qszS+zPZLG3+Pf+fuBSwWgczKaB5WvezUK1vTBQ6m0tQnPB7zrMrIxEYTSn0ZV/Gr1YmjiUiKMIBh1tFNMw3Vw8bTZycTe/3QIRjN++DBC4qJqLRQcGZNXNHUEkCEkAevdIlwTxnlEFxjZNlVTHeLgpZ80B7AD0LD5ufTZ/Y9GTCOIdhkBTletZL8ZKm3KQhto5DcaEX/U/0HLDhmZqCkU1YfKrCLPANzjbgaR7DCXSJSlct3XfwSOYgU/CCPyLE51gYJwBFcTsgymACA6B0VPO6icO0COoVnHu/o4GUYnsE/nhKBwbAs2I9DorkQjNoIksYsueX5VArZ1TsM/SBWrY/WiUMdWMPIzrnRHgv0OaNnY4424yyckUZUiFn/N6Hw4VHiMzWkMAgoadR2V+RZwNACsJrg1NYZtnX7OxfJ6KamIpi5FJfkbO0bt31TAnr2FOftc9q5szZz4eW9QSeLePKP7fnIFQYkRlzzTQ8HloY7AzapcJVbadHNRkjasgWthOQMh1DepdZhvwDYa/PKnw4BmNDDLi2OeqfbJJGKKECjbay8mehaxNY0e3Hd53b8rX5Le8nqTvTgMBNsBslqEicg4iGT3GAH4fIwzKb8yOmAQVa1T3+4STrh3RFzGZIBrQwDMKfM7DiOOaOzaCp+UeKut2kni2S+HusfXs0Ie0p5TuaBj/vDy/9pPsJ7NgXASDe465ExxysZcqRivQJoHdDQITxoPAamwzWokbHzISM4xlj6BfH0Oacfj2POGQ2ozEaXFuGZ0IQADgumPKGjUg06yRCl8e0tHdrxUAhnnSumznpKJA5xj6kS8RCij3Yk6TAyRzzV1J12S0cOzqhN0zGJMpph+lNCZuU4zQ75ue3XSr3+fSACkA0PE8CTchtwo7l+OD5gAE7o0zCJ/zbt3w/8ODGk//WQuX888b8+8HM85pwBVfd5JPlJHI7HRODdUz6hIzy6SCB5Qp0c+FCF36Vtk52/55A7TgeAxxiHFDw/UosdGU1oJHwScBv7ugUhifiXPdxPh0TNcPjpwLCfPicUtc6DF0UafaRAYOMfmXAE69CUGWW4w0LiQXUkVuxMlLKacX8fmUitqJCetY3x/Ll0qo26Nqmzn7tSZDft4V003n6FkbHjimHp3osl3a+GIl9jI2pM+/a/yrGIF9ZiqSjP7PsXRryzrpPfe7bu731dAigD2na+fPPt3RSxuMz2D3n5n+sVs0ztrNlBKOCbqYGSEGTHRovFo5cuJgUIGDUv4hDgqi323N1d84y7g7Qi1UR44y/+y2szJLZ1qKyi3nZJXjkgvhsfIRqrVlkoQWofV9xpSP8TKSGqzXlVcgijsQvDmlmHomh6yntaloyO6LfLNoWIumNsXn3EWWTrJYwb51g8Wsi4RogZ4BfmP4sGF7GWZXXBo8oonm0Ix3eSQFUgxEYzUGsG1+0AiaMCiSkfoBxGmXhGUQvozFK9MAcH3Thcok6FXWI49JMYDjgsoz0z2Q8AD0tNhRQ0CwnPvWwy6Oi2M7lzZkhDLhhpGKKPPMuB1AiChYx0OKuskmU+1J2kCUnPeUoR+wxa+C78G6N4KR/1alP1/60AIZRD4qsoi9cH/v2rdLt/9KO/fkswz32JAkf6lkHflMe/4tFM7pLXu1V+dZW9e23Bo/VaEtBLN/E2uHa7SXV4vDAHhNivG76qW72t4OuRf3O5BHLU8xFBwYFIKHEDLyNAqKIl+zQFABMe9mck76rk7CiO258s399tJMFPrxILtS8lHvrTWE1+NUduEb6RmhEjjyNBLEFQ7Em+fZvDdp1HdiANXIzZTCeLvbUuEUaADc7IKwkPzJQrz7NlWWaFHhd5I100Em/ErbDx6B5oe0KKKAovsrL5XA1dsEuPFqMPRSuV5AKa9ucoFtywaQPbwC6xFq2pv7mOqB6afmlGrGBVPgWQuTwMtMR5Uh+uT8qpxySMbvZDmu5RejQ75rQPwcvBwOrMABgYreXLuk0khGR4M1T+fA/5HdPrGjFwiZMygjSLsLjNHAGZzu7SXOJ/DXyWdA9nIU2UqAIWc798d1lduFgG7+MEutAdalJQeNmhLf1k3yHfP79etx1quft3rpYi/4j7k3dVEojOxS+PBzDeFWz7inlJsu3pO2vOU7TufK/P9kwyfXln0JK09ud2/25f3LTs/jaRfl3uf3td47y/vLmMgDRNM74iCmVBr6vMMF6uAi6tHpQjvDx1Kz7s8oSc9RjD3R1yFylWtkDkzt0gjnx8TO2dPsE95UkAMHy3iMNcladTbpnLlg4DnFgnVhIrvYnVm84UsEC28NPIWWuL/ImMcJa7pnkoKxok1rAxZ1a1wvh7X1VZgWNrnDm522bGA8bLaS9Jf2Gi6kEzb4sAD+vxtNy6vsXkxhHgrtGcHkk6NxppyVAcMmD8/GfqpKV/RHDIIQ7yk/NxSgPT8POpCZwDH8/MMNyt26yHlUF9mkZZegkotdba4icE0pPpuModiYRAwGb0aookxxz3Ff40hXiJbctgw6VRZScKjaxpC0SKvOBhk6UFlPpy0a/dlcSdeluHtBKr0T+MG+MOWdMHyvcjEwbgjVa0kIdXBfWGb6zJ58ZdjYYvrm+Y0l9BHP/nV6zMHrPxV4YH25KM28MWvgqvRXkAgPNFvyauPpbavF14LNgX2TywuXMwzG9WdR/NCquIgDbAqxqLIkOXOurY92+TJmq6IeitiKMaFrIIOinVriUX0ET2nahev4hHBRbRn/QkJY0Mm2V7+VE6dfDEpWQVv1BGgGhCVqprREcMZdXLbNGAOaenu4KcUOReozc0Zl3NKmeEo5DVMIJ5vgIX6t1k/hDf2p6BIdx2tJrPKm9IbbiAiwuP/nKNJbXrth9P8xpcYQi1GUJEB9eyo7ePEx5JbqWlKjYr2/0YO6qvKy4FCe1i0l1+xLbK0nQQokqJGNh09ipmm22X6bSAxBUYRXnGZnrOlIvO5GySPBGpaFcrBMZ1WcyUgiZMo2TUdBqdkBtgZlnZv8Psc+VW3fPWQnYV8L7779Ke3+zd9WKk1Pdm6a5a7ZfVQ7it2P5tM5G3YWYX/RKbDlLff8Og3wZiR8OE94MNc/oyxLq18g3R6tnCkuq367GxvZ1IaQVefPFSd1/sprbzIAD1gYzDCQtHd8rMG2/aHyvNuu09uruKYvO9znuXqHbEgVFxWOVBzZtZ+kWcm9cw5FTcNFEVJGJ2DtySqa6renlGfcie4Oul1ODq26zmCWxnLE3+IDwBzMzy4GKeqVnxSsuECjIqwFjgtQm/ZPfc0QePhTAUrMHtjLa65KW559ngprB/cd1125jR9jlLfzfws9cCS1PGbrr57UxeF7qdEI3PoKLagT0HLRhuLaxQOHjqpAAj8FEKYR/K5IQcosGoOYzRQuLItlinVQEXpBchVcNIc4/pz3QM7OvW+ztDz1B2T1dJdO9825rCYFlnMiOfOEOMlJtkpBdq9wGE/1AQMHUWFOj23sjTDRBqQydOTWzZUBomNwN66NquVwl4osP6Nr4ZmYQ7lKt6+Q0JeQtk7dyWjb9dJ36byO2TOw+Bjj6Ku3Vcr7/x6E5Pf4+t3OCPFzPuL1NvgJaENe1NiV3D26fXemgNIt1Mjw16VFWFJi/gyWVwl+Q64WWx7uNUvg51Bto69YwAyhziLFE/w5LI7Oc0V+tsrN2u2nhz2/kQWD2ePZr7tho3iCNm1lRyufmLyS2wdL0aVGou3FYoeHTUkMrAPiaTCw1Xyl5lpcQBwrABg6AALKNL1WiKMkJKeygwaZe2qJWENRXdW7NTbij4dgPT7utz3biC0cilLHNLSsyAaO1PYH9SVLfOWAnaunn9RC/I55eXiGilg10tCVTBsjtJGy5OuemH83m4uR2O3yYTzPk8cJSCnk9R2pSf8FGegPP0xNjNKFd5vLOPTMZHZ+GIMK1QZuinONi5n10CU56s2kLPGMAko51DwO8505BTIdkpKIKKLNqT+ZWh7Tx6VmsxYKFbyaklVcX5zE0z0jV2zxN7p3hziL2kdL+5llAvQvuKGb7GYqay/z1XufI0ZjW7YopYx3IfJ1/H/zqsePfS3ZpS2c/OgZasej/QrrlRmq/COutndLjP66uZATRJTwhFYEMhv7mCSzRTW6PVeyV6RGSp1vFGqtt7JF+TI9ABvS0Oo8PeuVJaWXWicTUv1mpANjIUPQNGmWT+N47/13Pf42Ew4tlGU6HqVj2vF/JbYEAUMcDG8b2QiHDfG+m5gJLxAczMbo4nZsD+dDezDuZ3aNDGGPN5LqVo2wlFAxCmaA3k2S4TuU/yDoMEmlzCeOf1lWOfZNYcAevwbA8WSHbV/2IlyxsbIfCXE3Hdr71Uv2XP2NLyyjxwm0SGhSUnIgD94Xoe+JiTk8+BQ3wIvwzjWYGYgTyEOmn29KeRRoPLIi3PwGE4vVoOxKLmsmQCY8cmetn7Vu06ldk0opiFZXIpYtGGODcOkzmxKBlPJy1YekQZbEGHb3QpSU4O9DIgAlSIZNGxkntLiv/zK9ah/8kXg+DtZRf5jri/f3EbG5NfbAc/lnEUFe7au7ZHXDRrZT3ouC4ORko54lQ0QtJeahQs5QUaiCaUZgRM7sQws1m+5a6Y0UU/Uvl1ATjMwp6peq9d/DOsPROeVlDmmTXry6aua2wTpB80Ae5+oiBvicGIHVOlt0Y5mPFSziKW7knLwisq1gMBeBIW8bappChSC5jH8t0SxSdp5y7Zg+j2nbuWtRe7cliIs+gnRGGAJytLQtkMxomTMsU4841VDXWtz97VIgGafcpUhKs7bRrg2kf1GBZsbkKhxTxgoVCfVAwghwQOx/yAnz5IcnhEl9POOfnwQUKm6adrhvsMdsTCcI3R3MrwVfK4IgBJGcUQi2M5yJvonSKq+J9l8264NA0TinGeySKBLHSe2Pn5hWX2R1Cg8nR4CbKj1DoBBMyTb39Cw4zk3tXX3X8M21X4oF4zm1KlU0QcJCc0Xf/dPhyaSO7lRPAvc/UYjByOAxyOP1vTz+nn0RCzQGO8/cxUa0RRw71YdmTCfEQWvYSi/CpX3cmbF4LP3u7lw+xZn5xBXbHIDotZHM8o9AINkXTRHVM89WTab6vQjQFuIwkgaLa4Wdc82c3N+Nui20zo5lGZ9tJccd0Zi1inId9YtKTbjIDKs23h1/orEQb2q0T5EoOu/mSlzcUgvqBCAIS14I3hDgrA+a7a2Qy5yzDdWe/wXqxXq+Hm8UMZ4+8UeewP+R6p6Muz4nHE6IZcsXDOpGW3dcFgYaC3S1cn5F/o7FfWfP+2Hp81L9r0CPogznaSpBmrjuQLgG9UNCs2mVwU8OXQ9i3W5fMUFSpWPjo7/N3VMcsDRISyKQ8hobNi7ZjuxIYOaKFek6SM1IygBQc4Igwvyhw53746f1qM46Z8264IE7d601VJKuyHauzAaji1r+TfiBaN69lWh6WOENqEHINoIZ8KVLwoGqUXuIRgNJVywiunmFUcOXY3vjLy8/xM2CAm69nVMGCHCMspU0zSyr/ZiVoSLXXb1FjjnJNjLm4SXx0gHF4CpJpPlpbJNc2+LMv5tra+vrxFbfX9YKxNQJIMM4ggt/g/VVzda/UbvGMIrexL6o4ZrR2THHjDkfLb68ffw7jcnsNmVXWI3ur7xzc89x9eka7lkkCNspXIxct2ZuTKjr5V+kOK4jLR3bluCxtZa5/X59xdLRfzFztGEX/0iX19SP6Dt2oBGfDeiXMp60QTBc0tKWO9i3c6y69qhC2Kw7jmFv6zgkYBAPNiFGewp4ADTJ0u1XkMzyfaJq5GpAoWAlOfV3oxvxYMV1u+r0HO8r0jJZmhSjWg5GX8IfWC1JFUKiNllwaGbATG4BCeSD4YGIPR4vx6+aco0XhEKz8gNFbzRIU8dqpCHmPFvCwns+qih1RIgXXbmjuArEF6D0qMjE0yChV5r1Woz/ha0MYCqVTQ5NXKNISRRj4UcgAYtFrlVC2Td3jWKWkd6CmRrKJdIg3RJAac0KdgrjHCsRyHUmZJEgkwFTpuF8U5TkrjQNjpIUUEeYTzzTJyI6yKAf7CJSGll2VmxnLZhWlHBkZ3J7neKVbbbylzUCKsKd2OuaAEfNj9Icl23jHW2F12ln8Zht1b53b/2w/zq83cz5leV+yr66ZxvuXOeKtBs/7f24F+80oAgI10gO1oS/72QvOyaNyOoJ1S9ZuI9zeysMLXSO7KqGAxBICe9n0pUF9JznpC3NN3CuEtV/SSOJfOsuJD+VXCSz6T255dXzs3tv72VBecLVQJG26NOVjB/qqbxxp2vjpD9Fu21c1KmAISEknk9aXb6u/PvI0/7lTGwK4BNwASVS+YAPlyrLmC5RKD4UwkkzHRaWp1KDiUBMEsdbx4jpQ8qmVMtiAHAMe8JZ3ugllXCsh/VQAoAW49Xmfx0GCjkYI0wLPAtAHuJf8yCfT1fHR6Xt0ZyN5IpkiF6Yhg0zisQBtF6EsdnyKABs2zGevH4Jav3zZDRI1GiH0zqQTJQpHooVpbsuxTKhCKxHQoawfVQwR2qblMnCktAYhhZdsXpZ5DYRZt5Djr5been9iYzF02RI+pmNjqMthp/KOmr5loX2jW98eifrZHh9VJSeF9oZO/YYX3aFaYymbovMUD0hKo+Mz5BWc91rj/Sm78De68Ol1iUxv1Lv70rVP7hglun19irdBe2kuIb/9nvS7eMWoCrd6q5F4/c6wBdnGSGaiGthlVbrc6Lmo9cOkg6F9lkC+y6ts+aeoygNuVESDEqAyRfM4mpNo/aam3ZrqBQwGiXRKw/vm17/j0AG2jJp0gUg6Gi3/VHlbgHrX+9B1rAoRjjLg5DZbpZ1RAOw5sChpLvr6K5IhJSGayZRaFUAyq39S9eg4thBZJVv2ZEBbfTJ+LiC78PczTjuCm0rR/PSPha5XUvRMTtTCL7OmQoGkq8A7LSJmOdIxx0zZyVTMGvpch1f/I8LQwIWAWvbY26VuHIhUSXRuQxxWkRYzugZyKC3BSICdrEsRReR5r9daWyQp7vS1Rl0u9zY7boWumQgQ+FKJ8bGfZDSMGvFaPpYW8u+5RBmhyEqsNQTy8ss/+mvt9de2M9BL1D4y3StB2vdOgyVZPLsrstw8KN2okSmFTJSqWHthCHQBIc6x2hgzAOppJ47qLaVG/vHHWwdua9iLLY2ijp9vU6o/WOOLDNCDF4LlJLva0Fd8Tg0kuu9x6WJNaqyHJsvUcM+ouI8gF2DsYZM1XuZ65jIIUHbBib60PIjK4jWcuxXpqY2GpyKZNw6KPHPGuwl/BkFjMdYVZlGmzTBUgyiCs0lwIVRhOTIdVsd+SmqTRr6gLyejMG77eqFkchR1GpEJshW9KZ6dBkx6cIv+7dztVKVCND2wx79oWP+TMmuwKd071P2oZzlxoTCjiTBJNUDFc6vXA18IJZcOQa0g9VGpjrkpVjqU2B8UYOeedpFMKTvfs77MHMiW+qagJbUZIdEC0rBqVY6v3hgvPlg5BzwKGIyI1PbzKZpTJ+bTzRsLzutdY2gzELCt2q+KmDSfMFSjMJAUKK7yyNH7H0px6idFaVLtt01C4n/TFvreQiv0rJp1uYkbFlb6+mjstecBF4X3bTeX9Jma/r+OtBg68efpbAbi+jRPipTgKMgl4bBpld4jIIF86mQFKGWkOr1iCtnNReShfcTTb8n7XOHFVoPLWEuPvZhpEK8vknYlsFUGlZE71MOyrm/3VV7J7CVXAMM6wae1ikwY39Tx/3nz/mnq5E1bcNirhOGpc/HB69Couxxe1DBoWEFzb9540nDhe6CH+eQIZ4RABzHQTjTq/Id0yb9uTg3BqbQU8ZYyoGHJlg0Rxj3DWRVuWiA6qeUXg15m9cOv9oRpkAcFCNjZt9EK9fRr3pYi/ZqiUBeD0FviqQ7Bh0EKl62wT3/4uRD4nvM5vobwh58J/OqH2Wwathm/QzJ7Ps14qDgMQRYwMyPY5IX8JVyTWkxg8BmBOeBSBo1Aawxp/DVRp5USSSdXBdpGZQK9ipEEFFKqrOoNryjgyNiVNzG4gMiKKY1NvE25rl8wuOCUqI08ae2TUyO/tC1y/+gj4NWnwlU3duOwWtFYPBFSRXbupzbQbvjgyL590tshbvnpVzOOTtw/OUaVd+fZZ/+gKE46EVwS46lQt5Tb/N6G9LKMVQZVK/WXfp2/W5XaxQOptPFoJOKVSfTNZYkTGVgngqgOW6UlJUgHCzL+RI/9Gpy450xwEUmBPr7I0fl61p7fPy2objhAAZwq/quvWhQ2wSLKmvJyE31y70oFmYFzfsooikXeURqkWYYwYQwXVVC0PM5vo9DqRDMY3PgYVQVMW7SqMh3OGs9AwJhSyKBZsjfZF2rRg9i28Mj7PkN4o7UaambYkhmDN8Qa5nxXKKsuwaxO9PYS5lzcBkH83DTvbbsmFnZC7fiqpttRec2kIWjVVgoGllHmM0V1xQwbHPdkDMGvpJZk59DAb9mF2QPY5T49cH1Yye+ZD5coM8hc1+qTWZJyAu9mCtpHefGFkjOYQw8ITGK1eVCTdag2Ag4aScFkIgQDw6V8VvVqbQq5gUJkkyquTVm63zqXEciyCb7IMSi4mEGDJiyEb2FBWNytNSBtu+XqtYI84sC83rNN0CYO+3vNO/8xNGNmGId0HzTf9pU50XIchy4+YkZxzei7RSzWMdBR4EIK75iYuwkTZXW3Rnc+/mMN8BwukAZLzuQzANxDsolNfZrSgLsp2z17GYAIY7hOOFadpkA2cGnsNpoSDAdc0waq8cqi3E8qeftUgEbn3Cl0Exuxt4YhaBKjWpYpVTL5qUZ/6ZiWgojuc6MLcAZvtpuDupJ6BjRaSOysW1XzVlZ5yF4z2eDzsPF16lokzQKskirWaRZ4CPoUP4EM8wEFMYhI++PGEGOqVCwaHySiTPRGukorrkqI7dx4V53oBXTbwOP1/G346SP4e+OPUL0KWAeDRSBVbtL4IGGWcM9p24zB+VuQ8Un8svwUzbDmXThiiAX8eGQ7KpNgK3RMnNaFj4gEY+Nvw2/Qh/AvjN3VS/+H2G/4L+sPxPGJf0xVplTfweyTQgWSUjD16yt01hMPMwBl8fNgnpejFDrjLjGZ2nvPHccBJcthjyj/n58lpZv/pP544wys5lOzypD4yeqqWusJFjozPbWAKkE3wiLYN2WOT/auHg8wgvugXMeXn6fjxoMtmAj4LXhjvNbBnVT0cnl0vTsOT+sMtQph60WZkW8wD8EGR8zzdBYcNe7h/9jNbcsd5KZVp4dGCUN0a4zZv4OgKIqtocS1LfAuaHSQ1n/HJbjejVfILlzMAfuGFi88fFy3pb1z7aL8HPWrOGwCdNt2XNUz2KIJ/et1GUYt/G/m66yZ7/Av59laDlzaXkfo/oYAhgJFQE0PjeA3J/K9ey7heH7kjqsoF8awoiFQSVLUAVfTxzdV7Gmp+kKP7F1HH27IX0JrXIYQ7MWN6wno4tRFfYMcBQ2LQClQuhdOFAG3iBkGFO8dEQBsDSyjQxoC7l3GSw2lvrYoVyjhCL6MdPpsupOUoY5k7FQZa1OuKoQ9wRGusXLRQbWmqyG6ChFwul8GZGXKCZCzGl0Q30TGaqypzZquSpD0toZWItRhuThE8wjAH4SndB4loxw6nRnSRNrMDdPiTc3MbhNu066iEUzLDJ+OWUh7LW6vY3Pw6lRip4eZTYgVVTyhiEjXA6W3C5o+NzNodb65RSz6KxnI9lYud+3XFaTLk0aCJV4s5rbYUQlldkcUt4yvqwkpeswGTPOrzMC8K/ZGqKfxXzvkUZy8PvXLR9ffdUo/F+8r12ZdvcNIKJ3x7ZwIFF0b2f369mic5mJ1hbIhP/6qL8rByzljKb3OvqCprIUiKz8/CBr4XaMtNt6uWJaZsG2FgJqyBXVTRlS+MyOTIf24Tv1Bewvor7piV9xon3F29R5auRah1+UheqAVUGbQkraqtWw3ykvfc8Ukv5UEOIECtJ7MxHYQBlta9VpAmeRY5Lct++1Ya1TcnzrakIf6SH5LTwlccwV4yCwuCqJ41Vc/6Z/A/F42HWQR5xuHmvrzJC3jMXFUUoF97k/vYOxfdX2f9EJaxBFrNHCKAJ5vOOCHxR/rlMroOxCl34mNbnFRCEb7p5SULKDCoZ4yMJ5EQWcFhPTw1jQbJdZJjjAcx6QwbSEl/MMoJi8ZBGW8eln5a1cfWycj3fWuvWixI6VyRMZsrANBdRh98PAMzLLd3CT99oawdunft6zVpQydr3ra3OJkvyWHVLX3nACxPjKBudkUselNZRb6dr8AfVnRWLd4i0dBkMt38ohjuatk9sPzvXXcGfYE73ylNYbOnephz/tvv5OJf5XNYV4RffPO023Jj05Li4fFZwmo2brNoOns7u30wCQIgS7Jp+5CbTfB+ildhpYoDax32fv/957ebsmbla4bSPp1Qsy5hGMV3ks6qHB2FLfXmwuit5Ecz6DaX3B3VLXQppCSjnUsysl3ToU265CYBZqB47G+P1LVa9Ow9TSyIt0YYKBCYkjQQwsTf0kSoDXoN5WSATnBi2KD7DB1ZScDuXkEU6t1ipgXZrODOnTb2bFJlso5cmBH65ZBwAoLcUxs1s6qOhQnNEBt3SglMLC0/AVCURYYhWnFfaX6dwdJGHTOymZj+wwx4cBuDZofBTj8/52+3TIIPvfiw6IAAIOOOcoIuR8Qv19NKuyT13JLsGTGh0ZjKEjIWcHavLCNTY6ZL2Tgtp/Fe16TLUrVvgr+ypytDWAj8Ut0iWfIN9JryW3nTpupxCeAdgHVVQZLi8vWLOT3ObJ6myul4rUb59voLe7bjoHeuv8MXr3Nb4v0ap/J3RtO8PKckDF6gl7cy8/trbW/9sMreXKyGHqG/VI6+D3IbgNc/ffvENo34m58Hv8j5FuPrIa1/7mr8dvkbwn0vWhaf3QWWgOjNyNQ1elRroa6BR/20ZMpajcmTZXO9rq9rN2UivGxM/FeOjLMwxoleIILv1kbyYWB5lVPkRHTiVhHfSMmPMexMR66ZjRHQsFgqT4orVEXk+G28xCXIIUhHZp/3/dsi70UK6xoRj9xBzQQGR1SJQ2rljuSyI87ttkR9gmZ3K1dyqYjOPlGaGOhUy4NhSQ/NtaND1wlFShWNENygCK0pEnVMS4zNECA8TMBwM03D2IvHqbLUAMhoVVnQK/qJhODkmBk3HbSHTsgZlXlB8FD2pY3+WpkqilWQhC/ktF17BYBePpAR7lJvqdIiw9I02Hm0cM0nq4R1ACyMG3UQEumaq3QG/x5nu9FIyYz3N78tRfnNdfRD/3IoN+11f6W+xlh35mNbZGLDsuySDqWp/oPhv3tdXK/tMnP8VeylPr/8nFooRPsKAlMO3c5oL4rau2F0pgxR0Vp+FT6ZpDtKHO7fhWZ0jdyS73y2P67ZSdrHFYWDaRZNXZtkA2ILvUIVkX2h6WvIcHL6rT71XYBdVzDxk5Q9MZc8u4kaQaU6muSjkpVPecmGuHlZHu2si8rveSAbovJsaM9EUNEzVRTfKFa7jCfCs67A8gvnDcoZevBZXnScXqsAAaKKHpExZwNV+E1yYjAyDy+ybQAHOWgtv2NU4eUz0DPHWwQj63LSBzg86SGiGrjMAIjJeqHEjl34wQ/IJ0Q66O4+oksATQZFhoQsS3H4SeVbgfKLASBPEZnuCwasHOSwKDHRqYX5RGhgYPQICZTf5rK3eQt85Y9iBMhvJGdENn/I+S9RSjJSUaGNj9EhHKPcbC+gaP+zf8LrHXsGxr3z1GIstQy9Il9wh+V76Xi2etnX+t4/dxJ6aVXxm/FXcdxWfDmN7vr7dr0Fzv/OdQO/e55zG1QznbBusPYmdi5/aaAF+F8EsY/0b46OxfvWJ6Sp4Ow6qJvLlHf62Da4NjLZY7ti9u0MjjHSPlGUIAjrPm3l5Hl3/V3VO64flH354gRcrMtSJ+vn/Vg1OpyGbZBT25wYgrnR4NCMhudSxE1Y96dKGzJBynimQyKH3LK0JdI/IlH0c0qIgBl4VsIf6Z0txDBAMxLVCzplQC29hgU3UaGNzWlmLGDUM2JEspNAVHNLEyrkjQDJhpl4iCKiFUL8c5YfDRRdhAYTkd+tnagdSiK5EH1CGJQXm/KAMdKPObNCiQ5V+JrgEfQGGHHgcJ3ABClg+hMI+J1nxEQhs1miWeCjtNqqFgtEXHbkEhZHbGjpsbgb0EgcbJo7QegR9WBdIuR+2DGzKEhuc6oF748R3OBMTbnJvi8rDBoh1cgOGO97CJAXtWPnyJrl9sgKAqFZeFtgTerRw+gWTrfkSsK2u/LKNIs27nQzh/eogeRBXyzEP3YSvjPH/9ZlpRDdI5a3gX7z4Ncowlj0nvnt2+fGm1KnQ2ru21Z1iOLFFL0FXQRb333Qxevjvet/dtnT4Wj/NcFzG8VtcS6kFncz6cpKW5zB2HnZzVWXi/lzFMYVE3Rp9aKvNbwo59dr5qG9RrMKJy2K1rFMRS9mHqXxt/2qaRoJroJJhCI0GJ5sBkBlRCFCvy1LRJE4SB8r4w5lLsThUrjCcnjZ5IMAh3X5jtAdY/qf8c5OKUoaAAoSqSISKmSJsWdnLJcByoqgJqOUED9Aia5H+QynEcBJRUDhD7dceeaiAXDoI5T1qPIJhPd2So/stZL+qbDiH+CBcUb1fM4ILTAODs2pmTXwsnLzBCbxgzZrqz03SwAePmhlBG778gAy+rPUh/AhzgezGxkTDY/IuscgVA1l3M3M3eGySyDoRlfDpUw+GuV6S8CjiJbl9OA7Bu1yUs/zuehhO0OhS+wa865nhvm1K09LO6mHWNHuKzjOL5ncu2tTdNZY+lFd33lxdClgLSgq+TL0EeXG2MkoyZheYxFn/mjV9MmhR+VsqedDZpDdc8v9b6ZJ3eIB1xWFwne+aRtbqZ+vGGGukDRgg72Cce46YPxzMMvZraEKJD81UbE+sQ5xMp9h/5ftzziN4BOTXBVp2zyPwNs2FGgEbIpDZwxAecAbRFvafeXdAaF17pDFcvHlHgWiW0WdUlD1EvWsTcfEnBllLAJHFI/+grBYi+YJ4eWjHgptnSpCopzkh8PTJyaSUV3PwIMWmnTcPA0RAazhdEWyfwLfwJw6jqznS/UuS9KgzTQUEhE+o/pE5uzE/weqJMDPVDxsiiKcHqnPnb2xZF7EktsKUs7PaxnP0zky0y98gG3XLxulqnnqMQ6PCnk4q4SLCUP4PfBj4t9DAD4m/j30oxCEy8qTJJ/n+QAftKfhSbh0OD4mnh825wx6CLDILMPon4IDhz2Ggy431zBMH0GcHCc1lfUWfsyTpNsqOx4k/enz9wEK/5qE7M8HBPyYmBUnbsoHipJRGJqewYghm+KB1TprwuOAWHLA0rTMIHP3XMlyNobvcUKiOTDshMeHlnUMY60tgwuTNYU95/oNMt1dRETRQEKW28SVtUp5SGMLolUECTPO6JFYNLidoxKobe6m4KY2PrMY1xYVg6r8t0uC23UsEbEIMSza0MiCoHifSv2Egc4QWTR2TVVClR17eT42Jb2JOn7yJbjeBWvramu037j/uF+s7X7/uuTJjTv3M63zleuG1BfS8MWmf12U/BLvaJv91fJ43ZX+JE8yoKxZ/hcgS8qJYtMOvGa1a4Phdv/JxU/whX30pQr9xc2+l3oDgMT3UzfcbyYguPsoZodavePYQkqqyV44caZPJ6OSfAing5yxXi8jJfkrCU4oP+VuyfZtKPq06EJdjQd7XlVjecOjU4fW/pCIbpTw9OkelTuy4ngEwGSM87Y4cfDt6rzq6UcblCyCFmYugUEnEBX+yeHu7ppRFz6JR3Wupnu50DA0HO7G8DUyljdGELB7NqLkHPzhAHAaIDxm/n2HFpngkpSst514GQpT18CiZEltA/cyFgf8gt68T3ooSAmLne3o29VPwt6V28J+0DfCZn2HK8GXzrcE8MZka1jrGcEfXtTz6+vItS7fHK4vM5a11Qp48y3f7FAMjcnFitDX+DIHLv45Ns3XixaBO1izjwfXTYu/d4Le046v56rUnxrqV8+/cOe6K6dWi9gVNva574+64WWV5fz6Ou07pDUnkNlPyLnU+duoXq9YXlr2bfqOO0vanJA5v71E6rfXC2d7OxgJW0hffx5U0PpLfGguB41Gk6fyiVR5BC77QKhyRRziYvWU4BmBG4dUXTELAPDbAMg0qcj0CiiB8ws4j6VcLJG50PalGaR6uOd29/0hitiVEqMvH0HCMd2lSwxMeGvmNcqo9bUpnxXTXb5BTiAgHTNr5h7OBrmqhRRQQPOUont9+LtTINHDA67kzE2MEjgP/vgUgD8PAPj5FIBfAz89Glmt7PAEu6GRBbiFWWnr1qu8EP8Uu7bLuZyymWW85aUaoxtgPJRyxydg2SwI7tnD0mjR6bZJnCReo+3+4XXXBXeueldF7KYa/5+8epUb3bl9uwmYpRJ29nQZS8ZEcxFmskIWaFvPbBKOnxQ+eGElETv/dqAszr5/htJ8bePgr0z2n4LmjU6gdJAeOblKM90Yd25JSYnctKDCLeo+5FjqGuUteR1DaemN6qpiMy/ehd6qDsvL8/VFuubtXVxl/lPkfiXMVzz4y0LtD29ymptTcS9C62vYiYux79neLmRKVijIu1EZww5xKoCuKDw0gFMao2CiHHaek1HsNTrWYkvMuWp4dV2X77Iswh7EHxQxrppv50wfA8Oj6Ghqe0NjkOLnTdYGJjNr7Kxre2kuYIiEyQgpikD1SWfU47BgcFMDATsFHIBnkOLxsMgu1VRoRw4E8wOELKYcOzIhk0XviKpLx8yUuRgAQMmA+PGEtz0dksEs2vqW4S+FafgFBB2j3t5RmGHEz6cnnu6LuiyQ2VSDs6liivB3RNv79TKP/ebdytk14mJHXn2gtpGLNFZgwlfcOejuG905rq9r/mwa63nVLleMyOY8uvOpRVjrBnJpbVatMfosJUv/YsDxwL1qSfwVGzGLf7ES5LK6VRnvo5Hcd6gigLNBo/tqg8Ss2vkxdBRaYtt4u1qImhHv9tNdg34/zdvs8u8QZn8DZDCsAXVGyRe3humZVcsiDlcA9N4HgC2Es/X6/VpqxTW8ejc6nRcy6KGlve8rIpcRseDVJvVavwkI75OcOERGa1TiQZ5YGjo7bAb4IzXm8DtJ5I0/3sygZo3JmEZVeX2Re+L67e07E6KUBCVXu0z4jQ0Scdb7FbMeNiJ20iROFxnw7mFDoagKVNSBigDqkf3h13QyhjGWK3utsvau601fXWePk5+DluCGPwec+DHTQsr49e2/VbxJBDGMALNQ0/tLHpVZAqNRKr9fL5DOEC2R0r2xGU9zh6CB3opKhW/t2gNLP3h9/lqQ++dvuPNXk8pv1YB0+upYUaRrJH8V3/wlBj02Rlwq5IaYpJKITgcbFRvpJX4BWLhoFs8oLUzyd/qa3VPJtosva3r9ZM+1228rW/ldhesvVqc/93Ta5/OxFwy+ElCb5CFiyCUP+kOlRnzhtK8DyE+yWUCf6jayvtxOy/8u5fTt1WeeJFYX5jX3t79KC2aDQb5xVO+HATXoDG0ObGcrxUVFs8J1MsyMFgpUVMKJB8QPc3JGGxvvTxO7bZ34L6GolEkcomf3T3jub7TeiY3Z9lOq85VN8LDt7/v5EtN9P3XdKGR4zrrNemKa2DlQfWXdko0v75IpVjsAAsv0TvmAebgoLNt3l+kUCwk4XagSHybofJodA3SXww1mBM1ifSGxwjGbgAVM4qcA4Fe5ZEIiXg0Lc8MPZTSIDLTglUFjk9lHMGc0tGgAhbNxJbIS2OwUVSkSG+EYmpxA6mESGMW/dssj3hLAyzbOjL74WhHpq4+qdmugv40RXoDVGqzSwbGGzy9P1vfXlxo0kfUZdg54mLU3FpdIqTCWr70E40ht/IgbUe5LNjZ1+6tTnyu1fXvjbGR2hViv+ycL0nwwnNrO9/zHazrcdP/djAhX5ipMHvyvJZSABEnzBEov2wsgig3tY+OLSXm9rHSfiGv+avz1wDSQSGaLij4n371kXc7oLI6LU+btwJLEk4E2pC4YBEY9TnSvk0IkPd1zA4zUUDawB0g6oqE1ayYStDXUqC2IMEdJv1l4ZigSETRT29Fq+2UrBbTmXlJnC+zc1rNSTlgVTXvWGiNVkSpeE4sfid0jZQ+ALNOBqJJagQ29Jozm0oSJNl2SG6ZhTMXa2hgI8JciqdmOvFg9HdFm5Zx80OxBVuNY2jCeOoPrW6l4YTDNkTn6pwnA4RBwDozKpUSyUkvvpTCEGZmDpTlzc1nlCqvr+t6vmnIEJRZHoQfKEa02BR2wieihBgEcdM++7mZmZueitG2besB/79p49Ndk3pZaXncKKbB0xWJL29a8qp7b9SUG3UEipfWUQ6+tmssQtNzFSRAFdBgaP1ohhMKJNLH3QTcw/XpF66Bd6YgfTvmOezSDt+tjNq79nR60DzKH9HI7yzxfwQB1gJHZFtdJbGrdN5SxY1Jf8dbm7K+XgSDaqE3mwped6kHt/7fQA/MvPIVfOW+/um6eUq/DaLUIO0WacBbg7i53JQMvLSXWNqsJB4A5vTutADAzNw7jfJ430yEc2n9apLcpgkkIGMhqVfVm/BHFUde+odFiZD0/uZx1IGDWNZdMeo70vzkUPUfCVwjfrbG0UyWMMUhmZ7zaF3f/wFCwHsBMlNxA88PGPCXpPM9cWmPA0DKFwmLZW53DBWnQBjsi1sgh0OiQ08ymImA8zucT/HmCrj8flPDHiSn9euDg4nVxbvIQz0DccUKnHFGZ1sy8+dRaTNsyVN+etdfrPD8B0ESCxjFo5AxjR2F+Z4/g5ADvi+W92C/Xq1DXd19dEzJKr+nD3cGmfGU1f3OOl2EOvmkyQqY50v/ExqbxzoJ+KE0SVeJN3PDhQ11iqeZiwMQl5RrFlT5G9XAD9nfodiSKKMKWihZ8QKariXjUvNJeq0bOncCNPTQbmLQIozYgXfwAgbOM8QIEcvpnFsGhhzcrHkhzuBGHMsxoQifhwmEPSZEhtdZZ9gRG5tml6uKw6YpyawdIuQoEH8IniLI5DEtZew4HEiFlrQaiEdEUK35OoogIMXXPrkbGAcsOJvAnEaw+rFkPnH/sXum0JWFmUTYz3uZVuzlE6SUMJoMFeTLKPyd/ROuVWnEFodwFnRg/5pyEHzRSTjkk0/QIZ06xF1Cvgb+USx8tmigYDMBZzqgoB2rAIRL406ZZQ95sapmHhVGys1EnbF6ywEjKIu6bJzTBaU1dZsI8eDzdTofxNJzUA/YB+9McrkMcZu4+3X3QjvHHL/fDfpumnMIPjvDi/jYNcIACpnG6czpcx3GckfZDPWimMeVP6edpUdZjMtRhi+Zbv8tZKYmm47Aojvfhx0mdOmMHh8MmIZ2PlPpWWSqRrn3s4XGxsKHvPyXAmR2wbCrry1fd5yrkn7f90EeuJ7PM3oQEO8AJ0TUchxDmgI8sT7rUypJzgj2pJ2XgB2xgPOG/qUcmLpmy5VdE2mMohVAhSildI46wobx0yYbSFaegAkuCpz2IueX1BKmPjVnt+s4t+M039Wi8rCcAQd9BHH26bn+oQDFsIFHFG10wyq8u31XsbTj7+G46L7ffrodXtLZaLrdW+0XJjF1FrTcBiKBP2vZUS45f500iFyLfkWwsM+olEGfHf740YYjqzJhGRhSs4C1avOc+roKqoQ+7BOOW6nkdxuVR7juyll5vzN2pXicZZJsX+d+0fnYdsF6mAg24kyAZodn7cPIuSlW7o02HHBh5cro5BXCKrA7T+AE7JUATqRA4QGlYFmUaCNyVECj7mLMTdkPgeWn0BhID3u54UoyiPzeX8ki9LBpVCuH5wSD4MT006xnO4soV+vfI2YX2a3JJk+XZ9F4HRNi1KlJwwKLWEkPy+TTRI4GeZuQ4DvPQlyPjXJBcZYEYDZgUEZxI0TQ3Q7GLm0T5bHaBUAmMXlIJrZhXRGxW48ge51vQYTls3AEcpULae3pfwCAAZXXDYLKKBci1JaM4rQyK3JKI1ZNV0J6/GqaMvBKlbW4FaiMPmjw5QyMtWLCqBL4pL7O/Q+owlqX4b8S85viNpf6Pri8ZtCU+gheYaK387ui4hd91DHVm5l5Vqm+uGyNb81SKuOiD662mffHb23NqD5rdhwa6vWi/mQb4bIZfnJpZEHWvo7S2P7Gaklv+zs64TY2gyW92jxQ0udY2gO+IndgDosWNoxVQm8psSqpLL8S+DDgr/4Xd6oV7M+N8YiO0p5SRMEyemlWJs+bG/TiGotTrI4lgcYGQR1onbMv3UYnbMAOmucPpikr9kqKh5ZEnBoLOONsAiJ/JwpYyIRnFn6KqwsakGq3+w6MITyyVIpeDAqfKZN20IcIypblBxCirot8j++eqakdEWIWmA2kcWIFU7s4NQjFhWISu4ZOCO8EMF5l+EhM6qpA/AUzPNoSgIZGfJTsvHjzBpEx2V0DUc05BgVlHpe/xiAZSDsSZEgg3UTxK42EpQGK48i82fO3yC6ldb+hxqpDQEpnpRCsEjMEuZDRH+AcVCfGdsBTOHc6IXIrlPXbNUt1DMlbF+3iwg+yuyh+FztVIRqF8YCQzpJIBLUP8n/DhlgVfse/Xc/S1Bv3Fi5kp16l9YI+629jHTdHr364PQ99/YaPLFRY0Vf9KJxhQOkxRxFWv/3I6mcBVmnfoLHvwVrd/Z0yKK7GGwTSpijML3SmUhzAEWge9keyaymbK72trqIJf5UUv5TSrN9zCnu1qNPXiH/2I/opAhZmqlcd+b+awHihRh9i1ADouyKAFyjGJUXqHtcxj5v6p+Woe5mzxuYlzFV6vbBTMoCJG2R7GqVQBZaWzpJyrijkmEIysPJUJgtpWhoIEd3FCpgCuXAVet8ERe6UKGE/9MWoiER0Pu5spAqQZZz3FQNoX9tvOfFqTgGMg8NFojAIAw+GVDBL8M5Szgxby7Cz01BgR95rS0/TBYaR5JWZMDyjH3QVXMSEAZvYgXacsgCKPkZOkptmY05H4UlldojBJDhuSIt/aYDaw7mwu7M217tdXLhItwa/bnQ7Q0lUem+Jx8EvJ7yiDkzqhg4Y4mXQTwFFFTIE6TU0MR+bLGko0DtIzCKBYMwnwXqzuen4zibkG3CFjlvGT6DY4X3EhtYH87p9f/ZDgX/Y+ffnNNaKw35KgwUuGoTa0t7lJgIx/53Wv4759sj8ZqX7mOPGi5AIIbD1PXXPnmAGATEnLgX6v/+Z/vZXslKiRq9K/HfiivEheXiZzuxeAd7E7b3+JFo09zfrnN7hKvOflFd66RfxTFb1EWnZfRz28WG2/4lVPb0h6m1cpeqmtw652lSVoAK/WQWRr+mHxRhkH+5XdTpK6qIovtA3pqXcBeFpmKAZfNzK8ZE94bjgBZjB7TFAAFRjuWmeEZYCywyx4N39kN+t1BEK+/7bo8YrOeTbQq9BHLxTL2jCz3tARmoHhMDyf5wOWqBOiwCkTHiooKzTCBqbQimhRpgyMoikhsBQx17FkHIPH4JzzOac7SJHH5JkIRzyhPFM7w1UvGtlOuXae71cp3UmoJKbcEhb21lXrLGY0ZLxiUk1OVkEvtq0hymFQIe+RTz+UmkFoC2aAd/W9Ivdu5v1KxonXUalPJh14avx/g419rzt+f/0DBp3K0zakN5NR35xmQtxTIboL4rF34Up5Nl9fXXhfI0Et8RozfS+CNtfW9oo392xsmvdvK6CQRRASPN0W/VgAcOioG+rnOcjy+5O3LTVmcfw0qRTKeTx7X4t6BQB8IznWg1MDuWvWrKjf1JXyQycz/UYNGBCoqh5mXB5IUFzhgxP3dyjcJteXVnL/QHWehagqz6btzuBxAhRsN7IPstxv1ln+MyEojKC6MqXcl5gaIC2qMZlzCv3MBIgH8MlMziwHhEeg1i5UQ4XvgK/NfyF6hJf52d6PVOIVIbixMD4Y7jIjo2TSA5Fupu7okXprILzEEaEUGZ/DWZqNynM1VQDTKBJmGgLT+DALUElVr4o0knQ/iLPaWYRUcw92ObJ/MT2CL93g7hXDG6ZHGv7fsJxbPOhrsdDLeawD1/BgvCtNjAy7hDJAO+51rWeGMYOT1u1nvXBthhUFiB2t474FlSqwxAI8BfElaEJZlTflaAT1pX8e0SJ35ff/5XULAvnL60sGfevosaZ00ToXp9hrBqG5rHSXpEVJ1BsGjWJtraCnwh5PKfw3tizYxG14b8e8Xzf05/bPiAbrsRFtya9AY12bwJYKT0Q2+313vwSLgu7QPWUyXGSidkXF9br6Lbsj0ZaklCOH0riPN656tdymtiRo8MDs9We9xMjYpxJkKrE8om5QYrQAMJPa3qykCb/XDmb8xmZamZQQbwTYDWp2CcCYQgBQBulAKjASBE5JMhwduxkMEXouwARYWZ2y0K48wzrziMfeKELWcs0KTiG7miizZwd0sdU2mZKtoJ6jF1stRCX9eJYOSCArHGTODlNgZL67G6b0MxJqBqJmpLlIUuQwZJSgQh9XcjdOKCDrUU62bGyrfkVMJWjUzewhTEGaoabDpeNoBHjwQOS1iFlpuuZGhZw219k7LsWCg8SsDyuKKWmviePVvrFovRiLwDpInqKw/bSRH2iBWAFd2rI9hlVlWys+TBCjzgs640BSGBHYV4aZsn0gNfddE1Kky28FxiSNrw729XqDAfwTHv1dsSTctUu0m32lgyzOy9vN/3TcceUBCHoopVOq3pINd6IEbzGJHQTny/N73C8l1mrYoRrUx/W9URML1YnSX0zTvlDYXoBvFItda7h+riufa3aUp3qHjFowBHFdlKCAQ3PujTt9SQhmh9K7hrRO/cptq+5yjnoV0UlaVwoP3Vjz7arbYvwJ9qn8MRPZWCsKs4W120My8uQITYomzZNiOPV/KJoAclbv8ND6fqT0jCCtwggxH4FmVtUej7590qN2k8HDBU4fYEMQEobg7R05PgyZWl1E5ySPM3YP6gKzkspJezuRHRqULybMKEjEDztcU9RkZPMqYjme08Gt9ptx0Abt/HymIL/VCFwaVUprGQKTp6HL78apdffBQJ8JYIwBWGSNP4gKMEkyCPXlYttVZiMg2NjJoMsD9JBYowpZbKmnQO7hikiNgJlPEJIz9L9R9uymIaUjoD0Wns6JRftpWPDCYWFMulKiLdE2MhVNVhGsuIXFdJLs1TBp62Q7w9xE118zw1i9LX7pqkFm3SksfSR8zWelz79lu3tdjmj4/MB92+KeqHHRvXIFnBCIH4j4oyijIZb4PpGxBAX1xKaK4b4oAWzgYTZoT6HaZeQcEoa74r4bE1m6L7lHNS5Mc1/oUyJ0hObGNLLMu4sz6gm5jCPiwEgYQ+WMjX7YcHdVEFrStPy47mUPbrLNqBWSCSDi1l1R2avm5RqPY84ZRB5VzdzdhcGHywE3a60haVpFr7HyAR3EOIR0cIcaOIEPHqVgrlWV9IA5gczniqcNAD+VGPSqWhMnZtU0DM5lURbjP8Tf9JNuwE/xIXsKT00cg4Jl6XZIWQF0HJTSY0ayoyZOYYzh7i4feWhxHPacPobF6s0IuTOMMf71hFty+Qg9HrTBrIutKnvUSzqmToMPkHwg2KocGrI/zQf4h8zAT5O7/zzxe+R+NzdH6mKbY7mLk0g/Dnr0M3AYhhOfNp8D//kprwg8m8kkTurT+GNCw/77k78O/Tzx7weoWXRCRPBM5IQTP31mYbz0csPd6bTH8Xg8HHNCx3Gc5+fn5yfJn3iYnDqn4Uk8QWlA9lOfZpYJ1pLPnOaJEzJy1GFTwcVBpxSHpQoyTTAezhZ0UfoK9Cj+nMXbFYWQkrokKbMzLbAYKvJjqmAAi0WQPGx+TgcP8fE8T2FaNHrZ6sLvBz94yMhjgageLukSUrpdnRhx+/wAlfGB6xyBOGoiezyfbxpvjqK4xIGrcheAC/4G41/PEsTMxy3Zhdb8UhK2RGNpGcqoQxRK5V9XtgIwPT3/KVFU/usXzVS5d28ScOpblJItMswX3JRfLe+ih9/Krr4+086dkVhtqErt8q6YLbzEq9QgLrWk8aLwXrD7qz+NV9w3qrbvg2dUbqNjeT6sanAusyFQqJRqqddk44MsC1WWY6EoaYD263YtCRGtQcZoXB3QxqziYICsqvbESUVqj8VPpUL6eMzgkG3akOW9eE+iyuxoGtPPoSrizNyQSMjOheqqIBHkA0KuszfrkqEdADWsbBQV4iDoOfDHE4B+HU7y46mH8OtoA6iVLAKYAM0g2c1OJX8zgy4GKZ+UPeqrTH7egqOte4EDCrWYsSPDcyWTEQHBqDHnzJCYGlrw6efzyWH2sI8RoRuMJPuTPuSM2h0EKPjcpnOZV86TgGbwaKsvox4WUR1hAmgmfHqbNQt/y7CZRVWpZZZmeCpCkRPnEUFGBE32XUu9OE3xbEbD8J36d8GvdV3O9V/e/XopLdoYSLkl3tFs0I8VsN8adJyvgxv55XMTS/3u9X6N96rIqsR9gKShfvBrdEcHEqqwp7cRu/n8YkZBVcsVeZNdF7D6S1Rh33hV5Hl+8YorVauUaHZRYaJIdOFyupyqvnFlEjLSGMqr/no5Fkh9qeAe2CZTchsBchZ48Yph+RYVc7UD9lA3FLURPsGKVl5rxY5nD8Nw2aeLTS8p1968ffydQqluzxjcsMLAAmBGUYsVIJBdc6pKcpgCpybL6swYDy3KyvF7Iv1hnng5tWJS8dbMmA29MYPkAJeMHmhH+c1EafqHjbCCs2lhaBe0EUqzRaolR24Gz60OQSqVJIbhrB6GQWzFG1JekTvJSXqueeAADApTVuPuGaZgwEM8hN/ENEWU9wAP4Hdx7TgPpF8z1xnBZip1xud0Pz+Of318fJznOedxHD7Pk+OgO3QaCwUctCypFEhY7FYeoghQSbw/Vj6Bt8ilKmLYYYEYZbkfk5bCSEhGDrRqN2LDsnyvRVQKQUXKIpvZWSJ+AzghAz2VlQIDv7zuELGThu8Z4ssVqL26+kcmQy7XyOtPXg+1pMNqCPtv9DdkzM6dy8+LBkbRnMtTI6gnl+6aGBDi2+DRXsdbNZoeRjQCjjOWH5kN0ucVy3gVBbdVeBc9Ano3ELg8LFUsbuhVCqZA4lqSlS68RIzV4uzaH7YzXJMIlWrJlZ74JY9GELM01+2SGoREbQIUcRfkZhGVLqDwd85eYo8EHCGSg1O8haM4Y7hqhP3StU6Vt7HEzFqEBmRNcMjA6N4d+XuRPzbz+UTgl/SITxhK4EJRJMLhjHDp29bVmWc6UQNijXAtTXfAzgkwjLk2R2JLptyxEXApDWoGF6EUIXjXS9MkbI7zc/LXAyT/mJT05yEa/3B+7hSA1dhsZl2BVQwzoDArhSk6Lpbpqai2HFvYdRkVCHUsY9Tg3kLTFi1Z/kmBI1uPTyh7VgIkH49jIiOg55wmcDw04RbNwwZgAxPMDPhzFu1lBCRyXQWnW/nRM/0GuTWsBmvhjRfQEF9TdobK0ZDBNoyQ59IVLKxUsbv/RPKah+0aduDIc4CZuaIOjCpsui3Ny2UdlXgBbL8q2fJi896+vBLreMeCb3p1q5Xx+XsnoXQXIm/u2TghhahTsr+qwEeVQ3VdlsWplk/vv3ClkhIW08bNdta+ZtvBTF88jXVO7rAUg+1aSPLUAb8WpzkvLO+z8u32+vAMH/xCoN8wn+DRKqO4FJEL31yL0OrJO7wqvwJ2z1IHjdS1rIoO4Ho75dunyT5CLy6BEZwldGqWRNl3yuHEMBAYM6tILnBG1ea1m97aOzgslWIqQtxVssvZmGspMMpkxec5OTKgLSdoNPHZbumSwJJcMmdg69WymhIiHK1rV9eixfut/hl70XIsEZUaTi7vjxNOSzcjQnzqJKI+Zun4+9G7EI+kCR7C0BBm7a/IbOTKhHTKYKUbDxgfx/H5+fn79+85Z3RpydJUfk4h0unj/sDEZEtZINn92Vnn7oVIDFJINhYKH6u9KdpLcdnF2qUcSpT6w8pvCANoFAPID1kKu6IlAQmnZV6zfcMHQnptpP6tvvf/9+t4TaH5O1cHTrQjq77YJla6PQBtimucrC7GtGsYb4cSJH/6JHiYheEwpSmf02tjvoUp9pGLb3aHaji4NZr6qp6fNyI6XwiW1LYgDgCBlCMsX3SEyVXvWxBEFbQtwH69MN43w3P9N7YoVIMeOVFYPLIIVMYOlmZQhgBHxzbpzqINYPhyK0VOpcgULoHKdU59J8YesqThEW7PTRuflYLVuh6RWCdNpHPCU1kCoOVRoBXKEvBFG9MBdpvYhRIaZqPZdAc0MkyvXH+gGxgxA0ukEUZ5GnkqCmyFmlneojQ4Qobfh348RfqvDwPw4xOSfj18+AK4FBFrMiCZ+UU6kgCOU5MC6WEaGCOD7hEBcYnd5JbHkEKBHRkQTAEnNOSJQzKDQ0exni7bMkDPytt4HHaemOf8rLJiYlToO6UlSkPhk2AaTafOi4NkhPUVUQPm8brI1ol4gUqwXlsfGYBswQYQHmHjpvISlchvQHVErE46Trra5TqxgrLsCkGLqGWMb9SrODFlAq7AMOpdj4rvrkVLu9R54U3kpQQNrswBUd+1OSlL3fpefdY6eISqQMQlTK2+xWLZr2B74H5W3MT/Umm/zOqie6dFUvba+2EvBfYqQTve5kW6AChXbH1cfaOfES59aXjjEtxIwYOJ73rQVtD97fqELdi3zE1LesWbkmUoH9CHtrXm7bq51ErSbIhL6Kc94MJoUb74qDnk3YqB5d21bFCyGE3BzPfkyRQzhIWoLpxqIqMMZcnvA+EFCJO53Pb0//WabUuWUeLCI2oQBR/pgjJRb0OaK2mQAE45jIEz3CC+yLlThU5ymUVhSMOq2qmoyLnMekX1nIjVi/xBMrT6IFp34uEJ6wmZeBKuTNGcG8LoomFAJs6qUoJGCUgXTBjkgYgQkBNP6of7rCICjH1Tlgpud0UUr3ZJ7nR92Pit00lGgb2p4zgM0whWbn4o7GzFSxSd6dOThEHUumBtMdGeTFN6DkyY2OLfsQg3tQ00xgVnVrkb+ahcIZKoBrWoSKft8EZhJe3nfcmbdxcR9DfXFvyXVGgGbLaFYLEqGXx13ZyEMZEqxbABx7zjL1887hbaecWasUEcqC/mclEt3soba+znXwNsR9m0G3prMMLntuL5LnK8nYHUqnzdECZbeD5ewCDEGa4roA0DDeaYKfu35zQYGvFTi1CCm6rmW1ZwD3kb4QZTFyZjlxv+aaGs+HVmDMQLWUUYvDS7NeuXnWhHINdOoqGGQl3WI1riVoBMigJGMFz5HlQ+4ZYK+S9NBVSqHYCBOLKM6JLPNcItAn3QoriHO6Ks2wScM7g2KwyRxlMu6TiOTOHT2poJHZ2so1SVzQXHHD679p4DwAmdwH8ej38/Jl0/Tw3a88FT+uPEv5VJb0ojLWsRsPJjwkBJTZDQYbtSc4T/g4lABzI+kblLExgriQVHqgVyA2fUDlR470imvKI8i8lmjLG7z+knn1FIGmY2xnmez+lmRgvXd47JaRnZfZVnKgvjyFVjSFGvvY5IL+RRVcRME1QFQpOMVuIs/3vtPnP1kLEQDmXMfgSMIkCbEI9YyBECjFYbHWR4xIx4ofL7ZcBqCfaem3x78aqt5nh4P+9YylazsGTTedmb5+TPLo9utghwq6rc8ZtfPUdXTt6PjdI5YxvAlN9u9u0nfAFwm82dUDwtKpxNyQ2HW0cadvQ0gKhvsBsBrQsA3mQhMKN0NXeshsXgJ9MNxQaEAUlH9chSJyMFZnqMYAT7Ikh6ZIsIedik9c9BJfrB5NpMj6KpMt1jMOHNn9flv813TXZhsBTTvX2glDIg8mVjxby4p4iPmFEd1HFZOu3OwNjQJzS2KFEvbTEI5aANB12zwgB/VJRY15lLxcqAVVouCEaD+lX+tDZ4QZHBy5Cq3CbbIji6F7//HmeorQu1B0CaQydkZsPsmDBXpsOMCKpgW9OxmOcjopcxwBo2JvRbeoAPUdKsOp7DcYBzzklY+OldAbdMHaAbyoXqnJI8BFZo37H1Zm4kHz5j0XzDlAD81Jhz/n8e/t8++fuH/d+f/P8ernP+C+N/HvPxqfOBH7T/OMf/a0w+9a9/mU87J6aGh45ziAf/eB6/nr9OP8dBkpo+nIeNSck43SF9cEj61NTIlq59sjLWxez3M/WYGN5UBFXgUaFEDrkRwEN8iL/GtNUTK7vnSDrsIU2L2GqmdqcOr26nBWbo3TYffNhzntD8cTw08TmfzhHGlUqJTKnSaFSdl/7v0yvhF+vDb64buJGjkkZ7xbYn+Nea9d+qxXF7zXxR4pa1/DrQ79GSwvj6Ia+pLvH7r0ReyN8eDjOrWPMlWKbG/NcGy007e3sPdX9QrFIn+KBL+sVWZQX6i5mzx0GzlEilvZ3cOeTr3xj1dXhr2HcSQVkSt3jK1INW0SVCqdaxkoZvj2pifTs+T3MxR2KCDDPKPkiFzJDF516fUBqHGtTw1NVwDFQMUJl8ghh5LflNO80lYWaqixlVzN1IbbgSI1RDgOMnzeShs87IuSTc+KFIAIm1igRUujRCtrpaaAGBskRCVL5UrMrdeUR1M4lcJwNanakoIGx4kvQOgqS7ILgld45Rb2s4UQqKkfVVTPCPk78/dAg2+Sf147Rf5nrSyCNyPTR48PF42DHcP23aACOWGKCISbm7aO4RL1OplQSAOAFk1iOLXoFRD6TlJUlGkGLP6HrQhgC4hUjPqGJzcmyAeCrRMmwqV+FIpdYsJssm1JsNtoce8wvd9MZM3tn892u/Z39m8u6Nib/YhOv6ptzoXQIoHUyXN/1jzrFPoDpIs7izvoBpvntNIEZIJsLIzgAnsgAMlWEDsQSXsmx17ZjphTtf3/rKrN+ELjbBVQRV/DObVJY7Dsl8Iy6zpPf2kH2/GgSS9DIE4MX+2se5A24q37dWk/KlR4T9+EY4bXB/hxveKuCweiH208pDlbZJAuGCgBGlNpqRMR9v6l9RFYJ9EIAl0tmgOxDHMoNr0yZ2AJzs9VyuP1U3JJb829y2Sqkezuc0lh+gwDMAWihqPfvgH590wKOyfrpfwsMJ1lrv54JRNk+oUPrkArctE0FFibW2DitexczM3D0h5Mb/JWpJl8wnSlsCk4ouHdHh5Qyo14zyPxyfwx5Pmet/H/rjSXyM56ceDw4j5nTOAz8OPUzj9zg5jOJwkHDSiROKVJ8gWqPBJbqTnEuPDzVDwoTP7Fm30Iem6qSrjbAdyzyK+Y6MnMHwCpKMqBiiXjFLdgOIqnvxjyhHGuQTWav8OuNi0XNPobSlv1CZb1frWNi4xDrIAQE2lPU1AvEXtTj2P/akhGY9/xRA7x9aOqI0oXFdsOU8xXJHfHUN8Nx10jitmziN1bGbENPlLegjgS4gyAFAb7j520kp9cA8orbZQeVFL3lRC0qA4FtK6cScfn7/HUEI8fdXfuWLYLjbNqkPjI057pfXkxm9EbZ3pza9CXuHulTAekHd0ESt8rwTIDMCWglF7Cz6wqPzpUyAMvLbQhV0wtzDUZfNZy2Ejp/einPooCkVrOCFi85R9BE+ruBAsOjJFekQV4nletIkOM3NmzgfqnwNZeJNrP/xRQylpOoP0ovJrpYddDJL/gQlzHSAlY/XoupRdiRLYh7Gor3TRfIRyT3SkyI4wIMG02OKskgB8kEDT2DQaHT5nBNPEx42MQ/JOIoZxrwmdbgiKbCbwjAauvKAuxO0UJ1TGRFcVX99Xw+t7Ifweo7yV2XT3qQ0AllEIdDhSklMCr8HzpEFPZayk1svmdnc+vm9XsuC7Kf9lxyFO8PsJ7c5vMUfq//7ev01g7698p+P882TGwyFytfSr/vnb7gZCLv6+VYu3Tbzxub2dLhW/S5GaD/kHcw0eGeb4mX1W2+Nv9V54fu7ym1QenMyO1ZKvd2ev6T1i+nzxXoG47jBFHyXxhOUvReaicWoUFPtt6EV7npv69phps8v9JGb4WK1EVHFGSXnavAXCebM2E0Kod+tQSY96GcmShdEnYyCshl/5UQsCpzYn/M5TZGUODwcXnDgEx4NK6PGxnCYOwWPmLxMd9sW+WXZw8uZefO1XizDjtX1KpZowjWnpttQhfDGg0K47wEfHQuxXnc4TmI4ZrV0IP3XwI9P/B7SsJ/O3w/7cerXYRrGQcrgfkKSR7FrM9MwnLPtjlIrVWV+wkJx8Ti4DvcuDjeoAYusgfTzRUsDMk0vmTgngS3e2rPUp0jA2sFD2bbi27saNHSdKJinvfrfYxQxwR4zq43v61u+ek5XpNifuT6/PuG1FsfawS+H+AWG2zVxWB/+HTjm/nBpFEWqnsWMB7yE/ca338WmBL+zrLHogMrUa1BsdNYAv6Pm29Vewa+m0D2ivJBE8YJ7+nbz2HLVetHcnRy3vZdkka71srA7c+8R3oLwbr+y69YHIy6oIHk0Wt+/apeX977hNZhFQGXurAiNvau617EYwCx7onc+imcESGpdc/0mODPuDSTdTPDsNMVIQwiLMQKyq/gXcnEECDhDaao9pWU568gc82IakDhIcFInIOIR7MaFaNpbFolHNQ2FmqeStSqMTlLUl0mt0aG5wPR0J/ZSyxho7SMVQ5YWZ1F3b4CEzZJt0SzG6QePsBEMlRUesJ4RwMfEOWDCc/BxgsBJfgI/XBicxAOc5j/gAe9QgxxmOAGHY/gD5BjQMd3nnBl6Lh1RZ5t1OI3uuZZuLqWJykTh7cz5ZiRsU+CeIWGQI5oadyZhhgTO3Wyrsxt1VlMNUyE/LwfWXRHMGwqsmemcN1/fWyZ2USW36yue8HcuvRyxkHH/GOJ4g65uWCSudvQ3mTnfDLQ5kDrQXe958dvwlLjCt558Ic1wAhhZgCp/VsCYjku3+7yalauN7Z5X3f0ajIzrxFu6SNp1qEI/GqRNPhsbs9yb9Wn/cA2vQYOIMcrP8lchpt9ADaV4XpTrqlfQw1jjDEGyoS4dx81MGX/NCU1T9IKyQTIMR3QbUaEky0TXUtUtjWPPPB8sdTtjeAa9oklYF4DAXzdOHhE4GFE0VBHDxgq5SLGdWnJlCc85H5np50TWM8Q8ER3BmYQhAkaEk9CrszVsKjNomLKpI7ZlyglM5P5HNH0Da0y5RXevHB1M6OdBF58q5Z1mAOSRZ2RgFmrPcA5ry6ZC1zPjIxySYwoD5vAjrclP42PqrGCjX8MPOQwPTE5RPHiA45yfbp+UBoaZ+RjPwVlrEvF8NGim902KWrFZ9nZZBgBJA4cL0Chq75JdgkkemFtXU5A4MDJORgAw6LNEeDyjLTOXsj1OcP4i3+jGGJ+YyWzIJ+hdae/1utl2u468M+W/o5KqrAy04rL9VtUo4C99eP+s5VUihjd/639JiW6NJXStChW4mNh5RLf/vnuMIjzrok4abQb0yGQQ/3WZ9931qlqmvqTLgRSz0j22uVTehzpWjyVOm6mx9G5uVmE9ZE3Jv2gC+X7APdIXgCweO4qAbj+x7P90g3HztzeqCE7R3tfZaeuWPL7ioWTQEM7N68h6HclnhGeEPRdSBFJhF05oA5BtY8OeDy9MPDZim2mUY01LWIiCDxOR4eg/4mhbCphJuVGG/zbtGTkg0gwsIu2ds1eDpEeRLOSrq7t5JSwQ5OYwuxKou0+Xk2a0AhEqm6o0rcgANeiZtUeUA6n8RkFC4DeDKw/uU/rvbr8f4zhlfv7vw/+vT+HADxKTg3bwQc1TNn0aqEmOgWFuDBvIot2tnyqQWZALLp/kYzDU2WDlJhgwjDy9YTSgxHJvycsVZTkZ+YrZ21aimxBV6yKoMYbEa5hp7m8HPV+vOmnv39uHcX+aIHYtoJenvX/ODeDY7g+JXmztL3g0+aIsf4+tvE44P65+SLtd74h+GOvzOjxfqvT3gvo1/58yABPqAg3B+x5VIGwWjMskhBtu0A80b8UWiWwa4FnYNrWPHtx8N06Wlf56tY4QAVvWGBZyVW8L65XZwbVQilDuNOpb9pIwPqZmsn4mKam0N+57l2U3I/lcSRRpHUsYuGBh7Ho9UQq3l2sZlj3sSBnPEz/N2dmkvdpE2v+tfaxqtO+v0apxabmTmPLHzFXaO/DE+FHkscuMKDqhCqSbKEh3GFzREGAARPaBnVa9uDYBP6EfQBTYZMSeTzfB7Jh8xqtGZP5F0F1yCvbKxHsl/jQ7z1PQsBFWTlaTGEXbrvB8Bu8Lr50Lny4z+ziMks/5e9Aq0h/QtOhQrv/ssDYMMSF7Yvxx4Al/yk8qQngHSZGPcczIakwFggIkM3wap9lhj8Ohc/7mOQf/nz/+5a7Bw0/9+88/RccHnn5+2E+vK5bdzEjaHNKcnJ72hOXY5tPMBi3wXGXSEM/GcpK28o8THPIoUuqD0qTLHEfxnzTIWPRgfyCBmpCUWXXjh8sHf/vzOHjQNEGO3/PcVQqVkhSPbcPF3RtaGVWWdifaYB0KrT00D49C7dnzMPySya+wffHttbPsY/mINiX8O5Dli2avfbp0+/Af6tb3hWgG0QkmG+8IuEob2hsSVfd6/Usz/wrO3mCJuC9vfotSSbIvlsgroKfHw0okzAe/feCGmd5W7MJ9ChNZt7h4pxvrfZB2tpY7G0Zx79dtr98AQJer1zFrSny1nk93dE/xznfefRg3jdtlCBsivKYRZ5LQjVUWRqzGwPvyqvGvnWby/xGaBVUzdmj9tui+/3Nx2aTWnn/PdP8riprCusxZJwQVEhh68cyBUsDMvrUiOeGQRsjlVHnpwIgapzF+6OkzC+8z9ecIy2DaElCp1mslSYKf8xl1bw3GwcgIG7A/dUKKdKRpZbl6VlWENOe0MDoISb/mk7BJ1yB+HD5/G/gwzPmMJWH2t7dtAIMpYWNFDfBXj3pspY2dQrfTHYBa2WfxidmlRAOKXJ2RebS+JDMKS3EEl22KLTphf1ZpzalWSKXqoT7G9XpVDt4qtZeIrL9ny+9q9fH335RffcFxu9liwy54hwCsuX3xhjQBXmCTrhaPQn4bE+iEt7oTto5Jc8OLCGHCqShUAR2qV5occH3s9vO88e34J9IxAiR2HBb4q8sxldbqb17qVIwlXaY38RmHu5JnS+mLuFoeyvl6cpRYK77ZzYxyq2feZEDP/a7t3wJetjra+6VSasgCCgNtkoz2FspH2hBJmEyMKIDshbPH6g0sS/nNVUn2twIeD0cU5GQwVqQBvjHW/k/u7QTg4EiNYUYec1XKI6wiaoPyNcv2KsMBAJ4+SZqZJ6giAsMso/IgAEfkNwsCJuGuSXCETe1hiA2zznAxCcRDPBJzDbpAL1GWEUHgz0hUOkpuW7oxyGpJ7qLhgWHw6RJ8OkLTT/B0YJpHlbD5G36ejwNIrXHlV8VSepijDrBri3u0UUBxv7TtvsVFGRIpoJKIAQcxLCrtLQuPyabPDtBfkGDVD8eCCnE91F9dKfSirkuflBtnq//u2EAtdiYHKu1j9s8vE7y98d113O97Cd64XV99u+zZi79o+/abh27XLaShh5exU/W51d9n8yKuV/r1pOUYIHzdtIXNDXe/3wYC/L3hwytELKpVZPrA9t6dUpFDvuTmVOy9DETGB6ilhl/30krexi1RzhNge1z0ThTyyrW/35yKO3wXdU3HF+HYQnbk4rb7Wk2e3tzvKSpqEeonLcZIjcxdkCz098sGNZayHpuDT0//RDYuBzk2ffc+GCGMtbZ9VKs8S+NlMuYyaFJMJtaHUr1jHcpBmickmsT0skzQGO3LdVBnAMqBjLnL+LAxo5bIdHcnZGa06LTuCAwhlcN8Mjgy7lcpUmYVuojCHUhGlnWzg9qGILmnoDRNaTrHECATjfyEnxiGzjjHImaFrdPXZo25qjnWvln9yYUOYk3kGfAozU319IjY4uX5rCKL7YlZ40kaZKSNhmgnaZcSnLVQ4BhDEq72mRI1vlOtAlisMfTwdxYWU+gM9P2333CV5un/zEmIr1lVEQpvN1yAxX9+3abRzsD1/LfR4LwPYxtDjefbge0yEwC0sQDhmx/GZUVPXWjcS3xwPfw7cfj2U0aGGAHP6pGlXbKcY8sJg00MtGV3f+B1Ebh5T14smC9mWgPLX9VkrRW6pU2uf+7PjoG1bju3D0Vm6QuVfs2LMNuj8Vj37F1gehZmY8pNOuOrQpXe+osYHQGl27ydaFkp+Vxyi5mpouxssECr3u5NMrk7hrlnnrm4ysXMlAoXKMyJJxzB/qrzSwb1EVVABdX2V6rqFirgzkAbZuQBH9n/GxRPRg9AnCaL9rikCCdNHK7560kaDhjHMOM43PyB8UR09fYtGotm5h64Y4FviUCmu7Nn9Gq173SLJdTZWEco9fvSdvx7TjJ7N3RsQYEbtcWq677f7663g9y/3Yf99ucXFRWJdOxq+F8+hOBx44B/mYrylXPs7af6e5jLfo2NZajWlS/j8tJJDfD+dknUS4Xf9wPeGAeAFeAn2fp8tYDqq7Gqr57MgD11OaU75aGENnIKVxnjQsVTqyiVezKoX7RZRiusxUrCyutEczU0GgdqGThvRWlbMPVlBSa/i6V8h3KUewSG7oeUqESGjr+7pmjs9CAgF1Cdesl6LANGv61/Veg/0nq+uBQozCPylLMFCW/qT6/FHREyT3354tQIUUupV2AC5MW9XHcaEjEPtSELYw3XqOzBnWt4ehkYelzo6Od5nsHcaYdlJcFAtB823ulAij7hPQoQMEYESRCFCdPFyuidcwLR6QbzGGaEM0IZ5RwyZJzcwHF8epVBjJCfsvqNh2dbqfQ1yOmkg3v3xRziO9bcGl5gO6ogRRIz6cEuEnopsEqwr7xxsfhzzsDpFZWtEeIxvQzbtucYqiFAbUGo22bwy/3NoNqnEozrDGUc6JJ5U0uG44uUjm/Y1Co3ut/0Vmh8f11jhtan/7WLFYzy+lUr0XFER5UWXbpSPiKcy4uR1vi+eKWNXrvGiwl4qlytAa0j/X7kISEz4YJT+qrHadKEsoppxftDOTW2AG5uE/XmY1YZOR7J38SoKF5WnE0wLLf3NIGrddKz89Lyeik2oO3Ko4vXvn2+9QhSFwaYfZ4ui1AvG2kYlAHUTyA6Cym03RIY2l24l0kJetmcz4oEeeR9mNcMz9cZCBcNeidHA3qw9vLtfTzFl9eUtRb8Zvi7wwxGBoOKGDJ5xHjQ0lyPwOMQYW/IMiiCzFIFEYpwRqKMWZQXirslIQQjaWKSHyTQSJPNw5Q5I6ZTGoc/8OvXrx9o+Dkq/VkyMvxGWQARxzJB0SIMcTfs+EZJyBVDBLS4V5Gnsu2ySur1/hhE6oKJTTgmsNSBpQsjUxe/ukobyHG6EhhyJCK/q9X5SQWPARh6o9Kh3WZfBR183eT6CCv7xp2/HP7XV8RghvzY6P7yqN3r9Y0GehtGEW7BOLwcv3AEmBQVdkpYrZN1DwtcVvbaiaSblJuFWsXll8VZf3+xSlbxvOswq9tYf2nUtHbcuvRS7a8LFWe9iTS4s0MP6xUNy24ptrfCRvlhlSNoXV6K6us55hjgCzEUj/5KE44xE0dTqoAqIipF8aPtziVWaVGOJ0av9C529dH4P9bihOEbPIIFPZuwN36ITJDAlaacwBCsUI0JzVrnptm/1EoyoLBIJa73tggue51cqfREKAbP9tYyQtB0ZtUQQcI4siDKj2p6C4ReSSPNLJyQxfLY7GPOGcofoqC+FFVcOOhQVhthYURGs2MA5v5UgtLhmfsUh09qUJrQMQ4Ons/fPz2VSwDEcDlg7hlNGriEINgAOEHzK1b5YlvHInjX6rGRkSoAQjUhCIyAT65GkqSRpT/in7H7gvTBATOL5NzoSkyaWSZeXY31lnYVdN+UF7RxkcK9y7f0FhS+0b/SxmeWBN1ldn37yqPf1IPeUZKd+FQaq/YkZtZXxjgMzRi8Pt8R985qeQTCF8lmdUJ0y0nb1u6oOJ7dtn2FpPdZ7Ku5/XNTA7kS+ardxFqvvK7jt+tpnMsc6pDnCzfvnToznyB232vzKwh3o5XYxXPrwLJrSV3x1osLOyaAxzbkzbw3WMq2yB2Lv7Mv89a0GwVlPMlKFaNVaYuIZ/fSW0eEUpButPD8o+KFpSmRw0Y2EMlKmSWfck+L+1O5Ar+r7bQESwVKkUysauCSDwzOaJcTtf7WJVAk8RauuPWdqACUVrq+6p+mTdNuemKWjLCK22zI5RemZYofAES/V5dmKy7Azv8/LJ1mVPR9z6RKx/KgLF2S/IxWuvHSCJoGjXzi8NT0naQRBjfQVdY6aSNxMEkPPAB40DvQ5c6ftP/+G6fp94Fj4nmYH8f/9bQ/nz4NGrCDx8c4xvDz9PP0P6cZFHVHIaOFivYbouuI/lvGafgNP6H/BkRQsQQnJimYQx/3vYqlT0oY4yB5nidkNgLCQunfsXEOOCid4xAP8DT/bZqGw/2H8zSQj8jYF57S9GgjHHC2tDMKQlZuz10BucFlKKICLm7qlpSh6gOrGZCCaq7T3K+v+NgbJ+FfwtBf6U7JZPuf3z7k8m3FN+8em1dh8tYE+Or6ehb3BJbmt4mUXqXZJqf/YjCl6Zcxnh/mVyzUYv8cAF7s9O+nuf8wprPJ5Nfx6BrUcJnXm4eXKhB8dAKtHLwaPcVs75cByoiyzNhm8oL8dn9Cm41LZ0+LNsv84mtqfEchEfh1/6qVoTXIt83d313NnXssfBmU80typzYSypUEgHNGeaCU2OHrdfed2lKpdG+TTshEwf8fb/+6JkmOIwmiIqCaR3b37p73f8uzs9tTFW5KyP4AQFJv7h5ZNcP+OsvDTI3KKyC4j8ggUiHdB/KkK/S9rNIkJAmrzN/jfirDJmnhx7EJ/9ywOV4dvxtBfLz1GZMjIbjLvckUXEDoidjJERU5RNjEbVDYDA0ALd1KCTKSUDq5yrd5fkkalaXdPQIZCcpg3R3buDIDC1VVDSEKk4sw0WxrtB7GzJRT5B4lFv14Eude//RYzEGfL1S+7nth7Edtu4WNt2A72hN1Li+TP9BAexGCr9vJ4rk2Peip529rIvdCRGl38oosqd1uHi76Oj48OdNEvLWnAWr9KqjnGgkXguec3eldUliyTsR1CuGe95R5rNM3F3V5F03ZsYbLeJeHSiTcqaou3MSSi1yW9OVIpiNPzXF9bP0rJdwVzBJA5og4NUmWqocsIxAayqEEtiVS9NqG6uD6+RjfU2DRD7sa478qvpVa5prd8modz+2qNZric3qL1/Op2Q3qm6yFkaDVMsN1ZB2Ktxg9eiit8sjCOWWLxHlqkCghanCXV2lUKv/oSgLt+O8XmnN74x+bNqbztmi+d6eFwVHGyg8Y3oZpFI9q5WLmxZXURg1lDP1i7ojLxxEZbj+ZxSrcCgFjyFGhM0mXUzmKnFrKbMOFJal+ayHnKOx2ATZ6rVwlUEtJdDrv/2kb8Cho8rx3/y4CjTuw+QXZHBLisHGNgQaBC6v2UA4+5VOeqR78WP4ZB83G7fDWb//VNmj03ZckZ/Xx47Wc4y/OFFLkCglKuRvPnd5rqxr3ygmeIFmuVfGIJOVTs2SjQ1bIz/UVQ+I/vcMEq7OV35PtqG+uKDOosqDoIDOMcaQJK3BWWlgW6pzZSisdcJOhPOQG1+2YEZsH6H05E/cCAdMtDkc1yPrHWKUbPH5RoF3x/HjGxKMvUbz06HefWAEA2DZJKWiU+NMym+zctSE1B8Vi1U+JAxIiW7zIyDE6CjKnh8LE5JEOgRIyn0qJKR3aCcpIboAbFF570lu+707tXtKDu/feDc1FbwOXHvBjc3nLbRUQKqwsVsDE+YUtZAznjPDWF5CGBxKNJBQp/iKmPlIi5o5QHlKEhIxL624wbo00oovu/htOIhypAYTTBxvklslczifmeoi+aSM/u1L4i32+L6zxN9r2RP6+VXSsjRjuOmVcntkV7gnNwdAXqPBPpjQcub9/8nT3kqCudLRE6z9pV8KXf/CoEs2HwcrjtkxhaidPCPeL95Yy83K0rnmoMztHW69Q6jcHW02Ul/+MbJY2hPiFOJ6VBosV9iJWBWVOhJIvR+ofY0W8/mtTBpoaujHgv8GGTzLZLX/6ua5MpfY6tRO3QPmBDo54WO27t1vl9VdUHEghjBjBpAOWx0RAVBH0nk4vofFQeqKpXiREBrJEoyMNDgEybIU1rDBSwMnd8PHWe+Nu+GvnW/jHpvZGJL+OI5NCgiTJzFzdXJJseJtFdV3BjWBWqW8wQ9uxhyxmmXLPIxvMCBQ4Mz/ZcINcpJGQrQat8ExZKWsW6fwRS2hCl3fp1ysd8ACniUQk5L4/AcvV+GGbnB5zr++OzN9s21m4/m6AQxYo0nNUwRil6f/0CE2rMjF50JyPC40LcL4edJS6577xnLUiP4w33F6762Sl8YqT8Dug07CaBv2xiYdWTTQrd8Q8hydZZJ3mF/MqLoBBGW1B6MtuJl1MjUERu/GuQHbDjaFXmqdVJFqpW9Ds8Ej3o6pxbSF8UtCoTJOvY6du+bXyImbIZF7GzGKGzvLMWRjr8ILXQwDOeVSke7/ava8jQW30SL+Xvoz1jOHpRJ8P54jpRE368HXPLsMGiPTPOKzouv6Rk4R1gJTHhKjk/h2ItE2UAP9AC9lFHMpaAeh0eqb4YQDYcoehsEO9WPr/pIwZDqrhaKQuttR5CUFhGVDWmAGDCNuvUuPiFrmwY+mcGQ4DpXWRFaYUuVOaIGh3uFJr7klS0FEKIGUZYQ96Q39x26nd3boomAwWdsRIr5fXVQP0c5Fux4L/MR642ax/b9vOJO8HSPIKQGzw/XiAmPad53E71wDoGXR3ft1BZpzd/RwHnVoqwo40eiWXjzJvipoTqoxwvkhqu2DEeD5fN96bE1oVEYc5TdVEgYGlo2mimgerwBeOYy4mx1ktdNzpeEs4j7f0TABmbHj+djjrlYidEDgtQ7UvR/A8/xUibXockhyh1dB1l6U0BKTimsOVUP1iujnD9SONvlX/abFVrNoDLET5PKZL0/KrFZcw/Tvpi1xzyhYwpKt6NcLV4rwIUpaGicUXEGZnqWcMTCiYKKqHitZdBNVQSbm05BFM5Bll7yMywNL1LoJ9CBjohO3tbS56E3ojpA/pbdqS0kKS3M0M6AnwFc5LNBoE91RGQA63lrZTiwyUUuYqSSOnEhzUesKp0FzHR50mazCI6sjUjU42NaFH4ass52aC6A4HdsmkDyEyYsEQ6vNIgcCSOuRpWh37ZcPV+O+S2aso/G9p2wlY/cGACvqV6/ENWr56CI7mungo49DFLYlcG0Pp97fI9GqsAJAsBgcaPd9y9wotHgjjsaQsJWRoTGrtDQAGabCrsPUzxpMhCwvSnq6dY448Wj6jSXJ4i3zr86WDDR7OQ1318+HNyHUCMk85+NDCbd3T3yDxtHBzHALcRGlKIB0tQzw32q0Ng5l15NiP1m+TLI7VaTaZ4umPpzZzWP9JO8krjvO1jz1rrbnTtS9GjuS1y4xyFu6gZ33YzH4dQoykHTDI8lu20BvQe0ZFi3AmfXLi17aFrY2dTfCShz4c//cHzfmSPl947fjL8bkBOwCEx156S1TW6QArLbIjMXNCYyMrr9wG7kCX73I7HpEpW4cFUoGFUSwGYANBCzcTCBavEiiZXG5pRRcM1P7Z36mVR+Xf8J6+fcO7GoSBjTRhv+7dn7pwAKiM80PuH///L6DxpaW54PrFSDsy/I4THg4UAKzefcx9mUJaMFg1wrW4CXMte1qDmOSgoTkzqW3qlBjZqg6kbCxlYyRHrKNcQ22VYFsjeuWoJBk58OIuZR7nOvY5AcySSPWr/PmHtej8QCcsVFwxl3BuSpo4AnjH4iRJXG7k2lVbqMwYPI/+0WvYfVDMNTHFGNI4QCv5PodKHydoGfXL4ee+rN6E50DquE/9J4xLITRdRELC/TQgnABKERhVQt84BA6U4A91jyEFpR6FTvaSPE5AeFtOoEomY2F5lfgxVT2Nkso5MnOFRzFcIATDNHpHLuM3dgmtkkqTjKwXVhXXUNci/m4VO8/lQ0lbSUK1aMU/6EFfGij0xKSkOiLkxIrfB0j8rUrELPTeQ7vYzCKZ1Ihqi3RRFP4b+0fbCPh7B7BtmxO998i8nJIMjAK6S/IW54ckW2uttZB7Df+zy3a9HCK70V9sG7bfeyelrEgmuiijbNfeWjPS3bt7LFoX2WBkGBLjLHX57vjYFvUui91GrZ4qH8fdw4jvjXq/gytm1qQsyAJ+lL95EJV5L1rP+ysgnXPW2iNaDvPIa+8LBRjmyhLEF2Xt4o1/og8B1VcWHs0Xb6sVHW5PIYbXNgwhp8+/cB7UKR4nL4m+MkJ+GaJ2bV6Ebp3FCQJ/oxUp8Psk7Z7c6U4Uc31ReLEkqT9kotVEzssg8cxnb4ea+6oBjTFH8tDPUzsdhfGJcUYbje/EdPCqtfx+j6bqVuh1QmxozMO9N/u6ES3HXrAWuRBQDnUU9IMWXP4g7iwjj4eXMMtL9sTgqBVjjOGPlENivqRi4oW/5/SqdVRzysu0lH7EQaCjBpbLizEHh5PBIXqphgCi8pqSKG9oRKYhF9qNME5S5KotmjVta51CEHL3RPr55UiGAUnduxtpUCnXzGgwQ2uejIQALWLKZZ6VHcOZJYlE1GH0aVSPPTFrKCwfrzOl+S+zJNGIQQ5KMutdYYqUELGEcZBUbcxSaYjMCa+g5M/1FuThfI4l8lvFaZFElaIVRcS2myMSYPnhyB0/z39kqtwY2fGHtw6BP9aoTElBF5fnFa/FH758rkX5wCmqY31yjvBBc8Rz9srZZuj5ugEVanhaPofacfA/t/JetVpXgnDVw8z+j+wEA4kUAD6DX8zggfgqoiV5CNUdm3KUa47tFL4hwjUKMlB25IgXc18A283SM3pB7n9sav+2hfg/wkRIKsJDjswvzhAJWSiFEnE6sUUK/+wOQzLSWUwaB2bIddGrx7OcPB0lrUhSJM1JCsxi7SSRFVN65Q4edofDkVcaEDZuQV1j4zxTLec591Rkh0Cs9LGuNYgwPJKhRXDl0tAEobt3F14vH2kqAGTlmOAg0sIOg1ptSLIoZD6EIwnLbHlmG2CtNekzjdVK/p2Zs9hGXTFUjEVjukcvKCrDeU8X+0RbFlBZW/YvEOvZp+a71jeuytX1Q0Y2uznKY1jHqTGU7Mc7dyIVVx+2POKaNCCUJ08i9mVa0xl1ncCVbK1mmXG1UJfq9skhnVxjw4AzvRg/qbNxxwmDkQusNHi+MBiEcP0zM8KgmytVzTFcdf1fLubgVbft/FVxnsix5yUGKdNvxvOZ4fa0bCtT9CPh9nK+3ZQ3ZHiOw+CqjJk1pINAw8PFiNtvF7gRP/xaIpkIpFrqUzP1xUxRYuBpeqs3JjOPez7CcoDThOn5Kt5RZ0YURhhRmGwyny/26+TY6fHSoMCSIjmRSIdb6BxYZuX0rotKLBqyczOSbLSsxZi6L1eBdK8sN7n4pGbW5BqdIuWSb/JQYVqErhCSyynPpEiiLR4vDms9DHnwSAnm7r17cB0Lm0qaIiVpezEEHfdEzXJmQsSx6XVKDNy9i5O4u7oRyjzgYCnrBhMdBKL+e0AwNefvvY3HwRz9PV3GdJa5y/BVZ+fmXedQ71tkfnzg8OXo9IRJMci0p5Q6nvlOE+/gkcbrHMN+mmHe8/E4odIZISSv5cmn5fuaxp0aQbsYneIL6R4cr16+T+Ty6Ktws2FjF7lsg/KIV//j4VDm/mxG11ckbl2JclLA0LJFhvjSTxy9Gr7o31PfC19rtdWAJ2gNfYtN4JE4O3P5/XEgwBHJHkgmBbeceYzGSnT/OVs97fq3OqBFDJrgbvkX6sM6xq5lOMji7h5+jzIzwr07EDGZzMOjySdkNIxihMEXmIoQM4EtYJMdMJgVsQagxc+qS4SMoCkSj/QoldtV+U0SvdFhEloLGhteH5lyxJAF0AmW9BnCSYaqpMN46pGjWIETYSMcXM0x8ctJZFmoLYCJm4eYWFcpH17++RUcXDbo/NuY+jnHwnVDT6Ltco/W954R9NM4sMh3Y/5aHNXif9dMSfkraNqyC55/jyIvmJYP6MjP/5wkbKDOGMPtS2efpw2L4VYZ5sOT4zucPwmZdK17mzaBy5M/xNG3L7pRejxEDGJZh/HA6efrQUFpGsa5CZu8CPV1pSqcpEpUjBetPa8p9EYwwjCjcVJL1YvPOw5A7ljyYKAwix/L+ZaQ+Ah46tyusCkH6VKqQEGaNd2pjGoBt0LNa2EB03y8Qj0nXZgA5XJp48jUAhqAVin/VfYjRe5mzk3JaqwCgO47zYLPBJ0ypxkZJa3N1tO8Q+hupIweaZ5aG35vEe3Zh+AiobtaHH6rOJi4wg3qytfBbJ74Jqc2gEQTZIr0yg69ENUmrIXoTe8UNjNJkbrIycY0z/beyaDRuatBoCF3SuE3F2OEukAY0hHRUZH99f9zy7cynOZtPdLvlROvZGTZrK/a17ghRYRRcGe8cn3gco8OCHr9YuYuuNw6P55ejbN9Zv+XCQyB4kdo9f663dKX/HsKhYfPh14Pz2JLqYfOn1xfLckWWXgCwJJ5r+rUcUVHp4OIP1U3v9cyVfz0LS07TOcqRR059ryH9XV2YhxS24Ba9b9ZNyfI7BfSH5nha+OJ9J7FFKJ9fJtDOlyDFY+fbASLOvrf1lJZMQC8K11sF8kvaPgvsMc+E0w3DmGIeWeCcD5GUwaKf5UURDaFlY8HnelYB7EUBpmcJP3qGsIfuQ9xxIUufdSZX1+fKNUmgW7tZaC7m4d3c3ZCUC6B3mNUgVGZtLKSjE9cmyyCagC6PE/aLje4S/u+K7xCQFIdO3T2YgzPbAENfMsw9z1u1Q6huWfIOglkLkyXXjBm9RYAVSkiHABHwXUAwFaY6ZbgjmvC04e38I7THWH4KlimlbnpOZ641UHzqBsZn2xXtct4+/kFQ+lWwPnWlhjXxwpiRF7KUfCGKvnrT1QKkNH8vGTnAeeYC3kt9GihzusaHd5wzIC8itWnVn7fuYnGuUWoPAkhsmQJ0YWefKFjuZ/3MXQYx71k9fmn3eLudE75mYzKignw8rNM2yIpnADHz+77H+QARMjOnLt1yNx/ZNelyigCXZpGHrwMsoIJLvv1VMNtRUpc0t1ZWLgKtCJd7gKy53Fazw9Bi/p+gIwtlJsz58+P2rj/Q28zcPQy4ATXcet2wSJeoyYSHvdbqA7yQLSIXPKKPByyAUkzM9Lg7WUOU/fUvkc9Q0+OapmSm6QJ6r3LgEqjLQnWkH5EQaCTKg6vikgYUNTBWXXuQxTIZRecMLJ3ZIYOgGbwyF8KLd5l6xZHBYM0ZEdOV0hx3+O1taRx9XoXCVFr2lsUM4wpY1yl25NTiPuL3XT5+uuhYZp7XNRyvbNIDncGjqvN8CYfdDSH1q9mNcZFdYACRJLKOr/gVq6YC+Omjf6jx6ztFMMl4GdpPSbTM4FtjsRHJzq87nZTj8s5HgBkp/EQU5kb1Py6PtUz68FDz9LU4bHOoyKq7gj2c2EjT3SKrXHWKFpTz6mjIcFFEo64P9O8CTSyixb15PJzpombOxbhQBU6+IGGUgQniVkGJp0VFycn9LFH703N8RLpegN7xZh9pKo0AiWA4lLbog0AEIYgkpHVeiVS6dDqkYg9GNJyIIPuI+Tn3EE8SyRdTtKW/Q2FwK/wva26rpn5aOlnetmTJN3djm+J+Le6pSWuJQA3Ls7pmiW4seX65PRHTdUXIiQ9cjjHwnWX/95gxGbNhH13AK01ie57GV1zl4MO9qattc1edPXedweMZvZXi3WOUPoxNNPnLqmXwoFSuKqQ4V5Rfm91rZq5AU3Nabl66k0y5rmKRZuoSh+WH4QfSJZLMX4IPTQrpR2KCAoYtKWtFi44TLRNLQEJursHbyAhPgYVraSwdE2+JUs2TGJCADwGNpxo0RedY/HLOT3jl5+vUSYR5WXJHzXGA1J8BBz/5jbw5gnrnTQSemBia9OfKHC/7OeM/s5ufPcugt+0qwtYvMSPG/8t3g0Jz5MgIxEWZbrxW5ciyWKAhhnJhkGbV5qYUJQesKOeDVIyzK0cZL2+vT+jPaeXT5WQtJptI1VmYcYD2KxR3vRsJezMjVp+WE6OQCUl4eWZE1w42TXCswjFk2xYSsbPj6csVAy9eGTS6EgPdIzYnBPDWcmwjkeSIdQDLRXIUGdUbwrZASMFCnpALJHpIiZL6BqhdqodSFTgdGm3vQI0KEdX/+w7SoWuGgmA5tahSN2Zwgj6BdafW5w0AUK3UoTELtR9n88emGm1joJ7owIsAIzSa9Ia05DkK3QcC9J6JqCZAKToxqBCdaTWKI6biI5vBVNbtng43q5c+dxheGdH4dMybn3hdPtTAv23yeLh1MYnpXZ40kTrIRXG/9JGTkNqDGL98O92yB/E3dw+UFa4oWHIZZkS9zy1SXXc67jE5wI4mPEYEgHImF7JKzgNYHhbUW3M6LopFSJIlAiCyou9vnoaDNcrW3qM9ePEsPV8fzjpOpBBDPvHNRCgHkixOPsnEPbPkG5WEl/A/ycOMNd78Si6rQ8QzHxBAabCZ1EU1OCOZEp51QVUwm6zBuuJttWh0KiOyHcrpZCLcHl3K1rv8PCpGwtYgwxOqHKzGyXpD39eZg6UGkx5yJ2XmsARoAiA2hen3DyPTl3YYgraXmjtyGWTWS+3NUWQR1VbkUutsSdHyLK0cxmjb9vAzksQKXRUP5x/QqQv1JJWsCOqhw5TQypWHgn0lTYNFv31WNd/DpZ1/Xby2JWmFAy5dvX00j9ttymZLHWaZy7yBYL+IQuRpx/3Wes9Rb8xBAcmbPNSSeXVK71Ku1v+IeE6DFk7ylJISE9fjE5iwfeB6Jmhg1dn8Fuh59S2Zs0zMD2gVyoch9Esr38qo3YuJ4gYupVVQD0VdbxtA6FPKR0TDuPhzEyF2LCjrJj6EOmLE48J4pDlopcLvl9KIqxNerIvQXEdMSWFQC1aoUtA1AqUN4HGjbaHkTAimEMXtHbuauS46YmRIRDGjyCpxaHC5r8GVLotvGkKY+d5Vcw5x/Rvnhv7noSYGP+IOKaCCEluLBV6g+0NY1aF/itqMNYncc6EJeHgobWULOED18QbbeCwBM4HtdWPCc512osv/E3LEJsZ3ZFrvY7eFgHxf4eK4/6q/AvgdHb755ielTYvqWYlCXlc0a+6Iq5+6ddYnQcBpqB6mRcqhWf8V0t1htnT5bqULxalPklO/ZDU/iCpFG5Nx5dkR2dUPpvVoFUmoRjYNmT5BZjc0Pop8o/p367K32zXOf5Q4BsQOHXThwCZg2fneqlu+znZ4vUVf0cGIwIIs0EEqAgW8DlQMIElckjw9bCdFDhLz3NeJDWDRcGZ9jaaeZJXg/ng45J7bfiTZjckuBTp8iqbfKWth3GSsJP3l4fENc7/4niZdcdjMeZIyFLK/cn5GTJxy6L1UfdontFypr0Xfb4WidZPv9BUzN7GRWAGvI2ZaA1jUcob/zYCfTuBHzKiIaEw9KyL3D1Xp2SH76DVd++6w4m3kYQ/7fBW8L9Udlqku6tIcXx9Iu6MfA2dYuXoPFhiVybnAssQHDarVmchtJvteKIHl46nHKE9V1ut58v4nlrvvgEOOtRR+bbNzktSaftMyvIez71msZUcPFQD+GKLBvX8Gu+Pxw4M9KKmyKtS3w75rkUAdKTML2M1WY4cmLb4RUN6P+pIdsHhwEuCvYWiKhXvmW/EaIK/JQC70ESnybsAZWFyAohaPqFa6uUIJ4bSPG+T0VYlhJ8VEkuMOENJbe1Oop2TSGArRA5PwW3HkthgcLup41pcqMIyb5zViyP8Zp5ctGVDXZr7u+7aF1hNw/wbeGLuWj9MihkXefr5t2xeuHu3HglK4PSMSi9dRwq5ApDq6fH2/+UI+hz8Fh9KQ5sxhvItNf8bJrvnrhJnXFWiWBnmv8ILItHWH7SDrJNa3YL2nGao1CGc1rNscKMfdaiBfuHrpTUjOfXfCYj+ZMZpKijVTMazQKjYCtRM8vmQxKvCCw4kbG5+PNa/G8dVQTz8T67jjG/jegdKHN4UrK4idZ8tcafX1p8FrWCW6xF9io1Kih/aDQZ8DQIaifAzsQYTUSfMEpvLbSk/iHBlMSiCLwoaNzJMhc7SOTO0I5CPkoWznzilseDrqgqQvDLF1kouIJdgMARlPn2DGPlJndP1ODXPtT1lt8sraPMwG4SyA66vGs7ocRHayjTLxvPM7AFjFSgQjKTLxLcBDD3/8KAA4P14A74lSh2oezpe+RXpyFqIKhqNTI19en4YRX5sJDyq9/+0rcro0eGJypB/7DVxovL/lvY39N0n7nK9lSsfyClPdHr3OmJDxbIWfjOGeqbc0ZYkqwG35AtCTMfh+eYutYVNhtRirFxINc4/mrikrRIDjzMijgC0w5PxRyQ/0gFi5Ek9tWP1xT8b1f2HxyO4WMkOpKScOtL6Px6O51IptNAsEXJt1tbTuIKSZavnwKIiSNSrFs1AhAZjYwYFQl2R1l4OmFEdESQHcMRwKP2OkywYEYyZL9JLnxHOfi6XtopsjSREAJSB1dEdkP6EpfnuN4MHYOEAp8DnEkQxXKoPZ2xO34DIWX7YlyxJDqACviMIaDJ4G+aNe6kr0Z5dWTYAsFn5woAlYeDZDeFPjYR/2vKyDPxX+uhbOydJ2oOWyeC+BLyxfEh7mh8XNWUE6z/c7bRNTlUvsDgGpjN2alE1FHmo6x7ZUIXcgKveTe7XVwtpzJmfnKyOZ41C3cB6ajU9OdQ5H2iCobyLL20lAnb8vEvDHSr0KkNMjnuOkoBGXlqvwY+I81fNK1drvsyAsNpkCzNaK4QSEbSRd4aMBAl9BOlVgURuNtI5zmTKCHx3fGPsmkWSmvQJgREtF+2J1k+xeh1+ZFOyhYqm93SPYtbHOCupV6wMS0l59TZd21D4jFczofT5XCHOz+W+xyORrzLjJDT1Kr7Q89jh2P+dHUJkiQ8fW7FyZLPFBQxFMdUlD7G/i70CC6KQ7K/t490/zax9vPZ93/e+ZeYjrOMXk76+HLv2bsiL427CC5sx5Z7YzZ6Ps1HvoOetSdp3N6DBYJ4w0xJvAuETYgBoqlTOFZL+i3CF91ysQBdFvLjXyW+Vx8bg+qd/Aoi6ZlWfSJia98p2VAlm96hKEa7ZBM3GnTKB7kQgFXOYYJvcNsoio6k3wNAa+I86hpIME4ZHGv8yS3DMIj+pY5LlkgH4fkt/RvXo1S7NcpZv1ki6e/zTaKsT/egEf6SDTgzCA3XmiMT9Mb/x8cMFcazUudTkh1+FpHcSPzhN1Qdd/mnJfsIMT2BnRT1nRd3X+tMlMOdvsGAVb+8X8WI8MEe76Dq6O3BQNLPElgG0D709DO5ORZD/O96IZbXHlnARHZ7dmA7tVr93lqsWRcH4iszEZawSSkBmOHraa+n+dVimPCY1YzV/JlHo2PsKhjj+L55kqoTNotyrMSJtswcmLh1CLkPxgnf/lKAqvzAKYGUAzjgPTJRtkMnWnIIW31vaGGREpLyL8Ndj+tzWwlMvVPEaqz7WKhmeAs3nKYnc/1TEBsa4aGwOtXHFS6kd8Y8vWi8bTKicB7s1MzNrFcKDZB/tUMQkmMadE3AQUCto7YE5BNFdMGXVS2H6MwGwMa/QhR8lXS3/Us5+anHzq7gpyzFc5a04Erob8G0cxqYH9xQvxrX2VbT1gH3K6njbzVdUatz206VaSe1P2pWQffFbWyHc8uHpF8Nn/bajP6K8LJh8HW2XzpVTUJkeWQZxn/s9tuNEU4Z8dL/xx4Qvt4rRObWCSKenJvA/sgoNiF3H4G5L18Hcfx7eVStmz4p8xwGs02HFo6fIRTRyf9z6ycujv0EpcLxjuV8VXI5lgte+5zmZw6tOincNE/QBX7gESHtDy/C1kb7kBE1IAt3FxtfrRbL3TqPRrEqFLQVqcjCjEuBhtITSXbASf0CS3BWheyTgab0A6ZKxjfwWKHhL0lh0g7kH8a5te8GFFpGQrVw0LCNfh+t0EehNJLkvixO8Zw/U3FqkClHpRqylONWRR20U36IPy/zClk73OoRzWIPrchRF28oGcGk38QpfXKRxYeM5lelvKTJ3JHp3nRHfGQmp5OmjUxt51o984+tOxs+TgD7Ay1uz4dB+XJ/XHVU6i6tX6h8uLItOg+Q1wCHdLy+z+Lqt9/xAD+owHUZ+cUoZrloaxsD6KtCxLn2uTHQF/sr9Okcefkuj51zKigKU+vXw7VBnJtBd2MBPusfTrq0jPDyzktFyDT6Al5+9+PrYrci1wuIp2wIj8XIY3H1hkKdfjb5Mk5OZEUTz3OWqnorY2xT/BSxgwgkHPlrbtm2ImiqFllMWtbkKxi7qqTyGjWaUGfvwaSAZZeqUTj9RtnHvauUs4XJeyRiAUfLcIqgvawQjCncYJYoZjeEVLJiLuvRHMjUUlQ+gC00KxUysRJe73OUGmllP8Sys0LSwehJ9ye8phtnPERKtx4CcUaggkqy6FyhOijS8oSW1CIUt0ISju+FKqq808PTJ6p/6Lc283oj/TaHeg8z1utHXYIQY3K6hA11CM7/zMPyCfN8Oxo///KINX7Q11cMX0YGrkuFrrejfa75S4fyfe8/T8fyqGf0bjeX/cOo5b3ik7AEL0JQDhuZj6w+f/GpHpPVC47+yGqe+cvB+SPpqX57W7SpexEU6jO155fzLSSGNjRyiZ/zXIuNQ0ayy9zUg3aOpZEcj+D78EDJ1vQTBMz/QkF2mhNHMjC5aY8tPEJRMuyJtUiJZU6b3bNittNXOqWd7nFeYNI6vBtvn5yfybLSpBxvBhrX4g5fk8I62a3GQKh9R06I56N4TkSR3Sq+hJBpBZ8dSwDtkGiwwurXM9lHbXt8eQr2HfZQpJs6Lz+W/V7/vXNjlGURZImj+6seXcXui6CejWXwiLcmJ/hA+n3r+gplMoL2QntU3EMsM+10/X8cIDBC9drjmYDoNJh977O9+CkBoqeZrTp1oStBnxcUY1QrN+jPynSRm/e1hJGk1jSypkp4mdHpDUedFH5XnbAzvq3VYgfD1UB7mmyLHzTOzkzsBK4akis/+G4r/E42uD/PbIL7Lsb9pR9/Vw1cNJiJy4auqDQRpdo79Asog3xK3Jfupy4KNQO/aw2a6dXaawUm8SRIcsqC11lrb9TYSoJyW2xgqFNHS9G6DapC9e2keUiDvd1aHsWKrXgtSZF8yS62LJA9ULZNEl8Eq5jszh2QNGmti+gIkEWyU4C5mlruwb9semDd0LD5iH/PiRHHbEQMZTnQRLpn+CYq9CK0zg/uVhKpA0VFZdk4TJbQe9/REG58keF4C33G5CN9ay7bnE52/bBU89iTA/g1kNkPOFmp7K3p/y2qedDePz58jSA4fruB6VWct3PYbIeXbAa+qqBQRNLIeTz1ied6UcDS52s1CnXZ9feAkWDFD1h51wXdI+TCvk0phfFs/PJ/ma4dft1XtezvH+G/QxKHmdekbKYsaLivrh2tGwwkLsOzEMvAn52vkshy2AIWYVjo73u8zSR7AoGdRET6U0zBxAExJf722z76779Y+MpUom0zNYaCBI2HTBiNtpyBKUvdOghHx5KRJXXtHKDeUd9Hde8Sah+tF71EVID1M5tFMzO4EaUZ2B0kTQ3fzerXmPjXgHhRakFkutoBB/fEb3kBIrVDVTglqhKTeO4leae4ltRxTqCqm/jMe6BJgDQY6pSbsJlo4hS/bDogXaxRlXKrKZsY/1E5GEtRVyht7egYfglRJq3KJg+EukAJHt89bwiJoe7qoTxdKRbA4bCzp1/HYbnUIq3fd6PBAZYo01t8F2eLnF0PZcZB/zDROIHT+cQfKvkBqB6CxkLO8one5fK7ochyO1USW5GNZlvHwgjEnt/tzvvnYWCHCV6Sg8DlTZA+Zi5bavqMq+XyO11nYvT5j9Zc/cp0p/YbfAmOR+5/Nez1+Y6grZkwKewkyU6bZu0UVy7wihKe4jiJuIilmPiBa6kGC3qV3MOYYyM3avu9yD+ToEORwNaa/ZnIByd1bD29HaleQR27WWkO81T29LYPUuksws94dwEaL+rmA2IzMHLZj7QFYeGfU2CJ4hDKjub9LQognzUJoeJ+8kvK/b5egTQyPiZ3q5gJegKB974iEfwpft2boNsQt5r6PvKODsQbtNvg7TZ35pcV+Vs1xQaA3leVAqaA7JDbB/clExZh8Ia2rhKRk5OSVms+Hb71BzlhMEVyJd4gS1ZXVDx5JsXGaLQDUtVk7wUKsr9b5/NxyceNXIyZyQxS7DFQyDou2FA9t0IsgbulzqlL01fqs7hBaiPDquzM4h6QXbfUHj+kYoCPFWZBUQoORpSsO0nuplb1u6BpaPV9xxzbjsdXot/7wpAKavxrWnoUjujzS78e6VbRhpJXxGlgRrHUjlhWLF73l4eTr5SOPcPtt6TcdAx6lSyPB5jG010g277akFB8EvfOG3ZIcRWY111V+XIcVsGwVwehDKK7zExsy3WxAWPZfP5kLe869Vm2M5xLbIhJW5N2jyjTxn/oAnKYwfPXeXTTbdu2xVpltVTCjvbbe36211hqA3rv2DkUeV5C0Hrtj3aBmsPahPX7u7kRrW2y9f4Y7JjJDkqb10gykia4OuSg2WPtPx3/jc6dA/tVp7r8N/YX/s9FIOrUHPnuJ6CDsHTMC0FpmozZQdMcmGrzTf5vLhU5DJXuKA2pFXrtgZps1qafCpBkbod7cmtMdnfBG9F2OnVZ0I+hAMA7b3LvBJblvYrCfN3xTS+eQ4WZnHMd1PYQA3H3Nd79e4HO8RZ3GKDPDJf94fGs4I8spSN21DaUtHfzQgXbKa7IM5cluEOSOP9BazOfv2mCA458aYvld80Kmp57HWwcDvI5k5Y1MQQbhtRJg9e+1qZ4bRGSZWszbHvbjqY3lWtOOndD67fOl+75KT6Wk5iKhPLd8Vwk0Y0PIUFCzAa6I/02hb9VIzE6Oq7qK/5pvyNF8uwMrdT4PdcXC01I/tecteGWdFjMMdYe+0NE/jOlG2zj48zIwBhEKuV1iJUQeszBh+MnOm+xyx4CxEoGsnbgH5rOZfE8SFIkmKMk7QiHECNawk1gzEEm6CzpD98oA/CrpuJVEZAaZuYe7OAEHaQZjI6PeRlCPA+Xy3j2KdwOkCUOF4uAstu0VQ2g2EHoDunETGcpqQ9DiXA2zSIhdyxvTCIbdewNsWigrwOSyiRy+ekEHNLdO+ip36Gg66uYGFvwX29YqndSA4hT6xJ3FQ740Vcf4CA56rGENweGePY15Sq9Q+M0MXW3c4fWmrc3HMOtdU9qvZl+6gXylsP4z0yBQ/rw5tgGrORkPEet09vM9tVsG9hPXxpOa6OnpUCMWcz7T6ENOhksXV0eiq2Z/EOhrs6Pv/Rfct4Z6Yz696tFXnHv97X5NhHPQZuT/4xk6/L22DieIXckx4W87Lz+FTOyjo17NpVDUDvDhoXPl7FZhXFSGUXV1eWp8NahWvtqqal7uUUgGNEbF9RDUIneHeneYoZkZgrNwIxlVr0QgUpdIqToG2UhrysTiXcxMHS5az2LcTpHu1smN85rkdMuqh4HwrCVvdXO8KYfDRSfMGkIE65P1jrPnktHcDwlcw3KovXDrogv+U8UgLwfmBL1j6QfulnA6tN+2rdFSTQZdh7jenK+Ve4Pb+DICewQc5zawdvxgibTOpCG3WkIAnHHtHD8Z4xmE4ERBrhtxYgA/2al7Glr3ISPik8BlupYc3ihN9i1wXZoV2jkN4KT2WRtBlhUIRX6YDxfgCoRdevXtYUCnyS5n2gfmKPi5KEouxzd+FvqTtXrLfH4M9UsEHW8aS319ciG+odCYa231UpKHwIF/hTQvGHZ9y/goVGrKEGmBDKw6nCdCP2gyZYHtHHqM39pmzPjBRI8CPIovoHNU6BA9UiyFurUxQ/Li20gIZ+X1oTijJIHeI1uH4tqWhjCrdg3gFcVZATRnaH/DsKmoptv4muZVZ0SjVO6kUD9YVPHuoMPUHBcC14ENUKbQpdHElslD0sVOLpdMPkN8rm3SR+bgvaQjT/FJ456uCOULHePs/JmdH7jiv9Ye/aBtyfmQfzwTAtyRtol0bp+/WI1+yL1OeApDiF9BVtjFs1jfpAL4GQj9SbsdLUtuGIP0Mn7aks0l7uN3/tcHp47iOodosa9HuOKCL2aRtBnFHR/W5sQg51u+HMDp1eOqrP18PY/Vz3999QFG/IybOiupf6n1hoOzMpB45nVZk6TdsvxTC3q6jiRdpEtOCh7WBBvsmcFA88BEEqkAgclIgZGFMh5bq4znAUsnigRGJfdze21ByEruT4f49VSkV3U4HdtQ7Khs4G6R/y4Mgq5dToru3AGGjcGThpu10OHKgcyfI3Yps3RFbqVOeEWIlCQhLNOZf9c+ODk1giLNiHCblyTvPeWG1sa2zqMS/1eAGgVAgy9VTEb5O1wQ7hfU6d61dx6Tf1vbukqpmbw5icJmqXGei/jdRRqKcCxA+IvYAdzeYSb7PinXpz73SIjHF6MrhTqpnmrljXhPUkss4tE1bfT55fDPcxkDLs1+CiXrV8OO6j/YzKu7yHUW17PCyyG7Cv4Vcrt8eLe/qjjfdpd8SpU7JeiCFYUvLeR5f0N/NUSZ1ePQjpDzWwQd7WQR8Usm4rkCC/vpBTXI1I1Ntlczenr3E1sdvGsM6aTziVUyqmWmV4+r5nOLZcuUY5CBfdXdfZcoDc2sIutG6B6VKUsRLnEtHOxU76WAgMKU1wfl254dukZ5KsBgpBxkJ0jY8MjLhfbWKKN72BZppI30eFEEFpIouNCd5lBHVOzuUGTrkJnkmZl2lKAEohqYke55M6N8DEF2B4SWp0u0Rg+bYu51EuiyqI0DQpLh+mfAoAlHuBYg/woCeKyx+YVr7+2pievA+99907Y+9ZBTwzASRNhyB66hK2sLe/LQA/K7CL2vYN3qTHA56FiwPMvKMdzXVLlmDiWUvuMT/8a2BEHFciisjqsGaa7M84ataqzx4Aho/OL5H7YIPrYMnyo1BzJ+Zxqjf9BVuLV8nfs64JK7o2g0lzP2o7dcJnj6VVo7n6IGyoa0SoSdHLmAQz0wfvUoKT6s81g3q5CZcqycmKwE7pksmyREp7byh1ZOTemQGz5uInv4syreRc9phr8J4YOXRx3B3nvB52aWiWbNwkyUoPIARPYukpEETjKlIrxTLfGwZKTRQEgNjPqyAYYSS3eHATTBPTiQvPytIbBUNzGLXcJw2xgmGYV5RgyDaZBlwYmNNO8e3mKevthEM7Lt/k47YW5uHRLCM6117HNUphlRQpw66MUWcgWOf9pywhd79Z+2Dcv9j37DFjsIwQou8KziqAfyGkyx4md0Y8zEWRd4oRRPfscky7MrB1C8c4HWf9L+9Y2JdFjTCwUE0JjpSWOSQcu+MbpyiVWJrgoQ4aJ3ArDWET4KGfO3px0MvGYLXP1ir8JRbwyg2Ab3oYNWCYn19wGbcB4MFJhdV5tj0dZT84WV87JcZ8h8pMXhFZZp2cSRvrWGN+/B3zsAi7FkHdbpX1JQXqhtwNHOfxGVJicn2V6W2BASMn8kBdoGIOKdAYQCmkBrbbg2Sh2Uwqus/0JEsHSF4zMEM6KDJo/DK/WsYSiPCsNCh4zGRoDs/n6/kTDfZWbeCEAu+kDv6coIAPBS2nhZlTvQ+24kS+0zdDEi5GFL9AG+KBCttVeTs+9SVNftQIShHFVwKgUMD3WQLdaOi9dAvHg5e4dd+E4jerqPt5/Mz/+cKvHJgyQ9EsvxaGDiUJqNpJoobGL1ycq7AFSi4SlHDp+nciYHRo4O4kNwoAMeLK9ySfei0dccymNR1nVpF3LGk2FqsASlZ2gsxUBAkb65HVO1pvs9bRCsmvWcnaCGmX/ZATPr0UnlxQ7fakUmBFf8hFVn2hfjvi1DHQj6ChJvg0oBGJwykiZzwhHISqb7jTe+Ro7asThhzTqt8Okg8hjYKqaHTWPJ1IAJ+x2nFfnh7sad6h4rjAbC9S7TcU0nWzK86mwme4GatVj5RV8xN+vsSn9ExKfZjUx1wxd+9bJvOS8HsD/co4+qNdOz1JdRUQllZ6XJlyBFzT3s3nZ2F4zYxM0go4D9ra1t7bUpEvH3ru6SGqTYG1NdQnN//VdTh7ph2ywqf3/63qn2/isgLQHLWRjJXb8l7QBAsRlANEidTgmRetNUSUs5SouP5YoVc+33QobM3ZEsMiuXk4SlP/LoJM+V0zIRazqPd8ilV2QsuRDErsP5HGMYlRCy5zqknz0ydCN0LwBesBfsv5HjX4+cpP1y75b+H8jx3eeHiIqVOsUnRRtH266krf65/k+y7kkpcH+sb9u/ikm/bCeYecMDizcozSEzYnjAwHyg1N+z8yQuEzOWpo8nx73RSTi6s2YdngH/rhVYdfFftwMFJyBlbPFgaefn/+aQ+EDgQIZjQ9iMQMIfq0lZsqslQ81FC1zrOV78MJ5jpBaLnbflgae5nLbpEPtzSZbyw1bHqXxwKpgmagV78eFQY0yXu8sYbbEaHMiZXIzU0gCDepFm7u9OuaP3cDVzeGQYegOIMKoeWoeQLVw9r7vq0Gbd7UW8Dqo6FCTSxXLDh0AqVtenqT0uaSlxzk54BwkLGBz3YmWpbxG4ORP86Rsh6UqCR6KVe8bzh22copP24+lY3nhxJBi800/E8Ri9s2zQESp5HsqFtxz85B4oTToK147+7bbO/6RdGqOafFVpWhzxI44fCdfr6bwx7P54Cl9QjW890L8Y1RwJD6OZ4t3ltRG8OrFGRdDmtxf547Set++NBBCnSNTh6xbjKTxQXn8lEtoiuCAdh+OHh6EPq/LQ2EQ11VB96AtR9LwAjy38NK4T/NaTVDQUla/B5pZKXNyf0JdrVSNUqO3m+NPdLAl0ratFIGeoPhq8s0cKC7p1hXQTr9prxXI0bzhPnu+5TD1CNPLWVzB0hKgM+KwT67pQ59J0phi8UBGkQrAKgBBMg41S4R46a5FQJnueuOpykY8vHZZ5K6bGEoJdS50HlqU0Xj23e9lr/zdR51PPJ/l+PZzj7xsCPWR5LnbHgUPXNXp6cf4k/3vQbFwfO7Wz7Vujk/tfXTln7tkKIZN1n73IriM5wWeFK9LCseLvMIDcvrd7VIDkSOzLw+W8zPeY5OeWpkde/9uf/7xN6kxqxlrHJ/PvUXTqdFyedu0LJrR+5cjyoLemZivBhQtyriN3pFkjQO+CZ6OHSHx6NqUOueF5GR/hs6bpb3wSLestxIwezqcfvcKrC2fWw07NdY1heWSRIaThybAwwozMd4QZTxlWnI59Nh5mIShrQATIONNykOczlqjqyFrxO4Ub13BN8sr5YFOlsIItSZwHi0VJ81/xixh7bvcap7MyoWoqyK2FE55YQt67YhhYfkxSrFPE4dwNlDCqAQUQ/gXLyeTs/N/Y1pM/QP5J7JtDkrbbL4A0YDw5Y18RU0x9vQCrn9xBXVss9amVO9razx+TpxNfOkH+qwQwtD/JTpVRf18HuX3dWBk/3J9L9I2xHfFpkqGFFnztFfOUiyPF1CH6HJ3boq3be6LF15vwRTvoVY4FK4aW4Om3txxYy6fX3z7pHA62+Pnjm4dZ4vrTqBLgB3Z+4J1gOk7cNl/WfLCWOOE2cB/TEeI6TdXOXV++7EtPSC6CoVGtAPJBZcLhguxpdo/n4xZHLlpVoH7MKwd8kaGHSD6x8qAmQwt1R2oj6cZANtn3/Q5KPQW4lGklmQ53dn2epPzMBGv1tFwrYDk2vngQVbfXPv43tVtrJMntW9+M+fRCrU64eAXauKLaPyGvX+QIv203GSCzH1/v5CTBR5no3BLwCCNTWgGZYfTDd0LA6tFVcv3zDf6yrRJ03uov3vslyJ1UIC9P/OT51bWVjEqXd9vC9Jy7efs6TqubAdxrrgq6gaR5jrZDIk5Z/U793xQhNKpSAC0vWPJ/H+f4LXWe/3wWg27qFo9X0CCPxHuTo9Dl7ACkMKKKCDU9jnI6KpdTbsfiuZWlSEwwgxNosK6hQ+qZdMLp4aGsKMA3T/7ide2IfBUTu1guzVUZuVD++CcwOWJSVB1mAQBWOoog6PkSs5lbphxklTOOD92rTGCN9NA5Cqivykas/8xl78v5XEW0gi35xcLQc/vwv6EtVOJALUk+J+wPFnqsmDp9fC9+VKOGITWOcdDuC/ouJHH/3qMI3C7L+jfa3PhFUzwu59DhoVJ/oDyBGvj5oGI8kfhxYqxqXA7bNBbB/KmdLv8Bt/5Ay4nveMbJW5EP+aCZuGh93x+g5vyBhMiXNp5Z+rgm7QQAIvwWxiKYkvhG/7YcRGVCeQLTqDi68rrDXADy6qp0iyF+0iz5wd34n9lvqB4yx2Eg8UqcPx6Zwi41hP4gg0ELA+QGf50Hj1WQsMbUkWHXgF4Zr0WEh12o5kDHCAr3xKSZdElKZ+T8/0zLcZ5YKu5WpqnLcSoYdPphVDbR6EeebkunBVQKlPFoFE2BMMvu3Czy5Y88OVORM3KX1wPj58xxCVp1WcEgv2i6zvwHbRDiA5u5e5Oksw56gZzzf1cH2MktS8eE07pM1co5OPgnIkTtVl6/v9GSupEFFQ+vtQXYYlmXNcItn6zxDCcQDO5Se3wefP2fxj8Agq213Z9cGI7D/nc3Ddxy4ijzvTh9+Ecn7kkHsnHE+x6J463cUrBoqJ7IeaMOP490EqdxLw/c5pVeg+znkz+7WtPB+TSYP7uYSV9Zqh/L9LaRv00k3aU7g7Am4jkqDQAQVZgkvHSSrEn9hUykGrpsAj38mZmhU5YYq1KPjnO90pxljuFfeMSY+at1JeqYHy4+Arik9gNS+jYTVIZA1mXJyzvftAIUVQqHKzbKQ75sfTyxWcvYxevClhgZnfTKvtAulVBuT8vfu62rEmL13L15MpboRevSqnsN98D96WfP53L8Nh6LbmfIxpc0egbg+f0Dj9epMh2fOt8NTQl4dqRvyAY+zWv4TY+48BWpXZunTo8s76gSQql0eoJRJsBlwOeFbyUZyvzrOcEBEAIsrKvNzH8z3JgmECPBozvSUMgMxLKeufByFXq8NzyxCWzg79Pq1ni2u1DvWNstKKCxF+Rqjl7P2/JyKl0aHGhKlN0NnfjlklTxzRsrLne/6JTi1SMv9hRTeGDqfbm3sZ7F+5M0GEgy8p6PrgaHaMsxWZfOoZNAED8Z52r11sfD3QaQOKEA3XDkEk1VDHDMSFIjWOmSk1Ex1n+evTFZEb/qGsa343TYYstYGWCPALFgqWCrU33KApi0gtj8/kquIx8rkOs2c5ZGoEz4+wfd7xPw0SW4EFViLalnZhtVvxhcj3f/pCiwy5PR3pMuiUKxCfi0bQ54J0Evy/zma0ILlB80imKM9pR07JQAZIyZxzzUY6jbNXDjX2xnoHFU/o4P1+zs+eFF0jn080DZvxi0JCsx+ecexOu7SI7Bj41nSUpjHY9jC2JXDl5lxB9I86RjeQp0Dh2Ln2kB/JS7begIcO+oOzxxePgQq8u8X/jo+vM/RQpaiAhCXD1uUgUZHbwU+qJ5dCyg8TqkOzMRFlKoRR+ygK+zzBRwc7DN/Eo1h4frcNVE357bnikf+HStljM2BxDHZZCA0HdEVz0AQwWQ9QF07zaHKjljHfYy09MY1vGPA5+B1EtinOjn1u/428aCbri7y8+K1nz0C3g3iNrpfuFus9YBocJ+LQ1OjnCKuTjtoW7rF+fqNJ79YXmeVu2kjRivPqg45lufydnX+tCxl8MTQ0eedrCw37nL/JFF8SctZLH5iqeFI3E0Uaa61u6t/yPbH48nnvMPhnw8FvNGIwQ9uXc0oZ/4P9D0TcqL23ldz9CZlBebuO38X9e9nPW2UghY8bYuqDB8vMsn8Tqr0VZ0M56Z3eomFiYI5djZldz8DRPQipNWU+Qo3TlaGN3+1D8y3MXGOwJ4Bk82ASMmuUjn2lY9TNK18ZWrInvP2DaaTVf1HHyQqNtB/sQocv4JCWXU0pBTyauJan1+KnkHV7bLJTr85HhOcDkex+fzg6iX1dI8cN//QL6oNVwJXX613LQnxcW39O104JNA/3zFnw5cL8J/q2qdqt4Rtvewvl9t2G17oh2al2clUk8z/ZY2nU72IMQrh185dnzTkXnGTvTlUSBYbojqD5TF3YGZ+zaHMHJh3uu4gycpEyJjjaU8TB803OHS79pgf/Wi+wOYwmsw7JFIaBmkAi5GoT+vHJhr5/XkuIe3R2Ja7QTcHddAcirN7p8iwdsVmoqRi2rli5/nmqymq5pCIok4uMyfeamS8mhJOpZQwnJ+zNoZ+oTS2Q5UbDyTJrwjYApF00nLd1XH/6SFxVJr/mWkffK0pONfRSiiZkpN5KoLXvHf5ZwsBPTUypYRQl5KKpfOCzVq1gwBiuurnF990odFcvyTdsc/KGlbvSaGWezP+j69aekQdxyDDzwKX4sk/+vbdYGwHOWnx04/cbjNfQTKvyVUPVq0nIWy71tPE89QI/7oYvwJ2i0P9eXX+lvrv4goh5FgvuC+zwFmqYOn2rgMp/GtzS5fxQ++McVe2tNynVT2ox1qwSz6yr9xa1Zq85MeiKxYtAoETwzj/vMVshxp9CNgSnUHR6CmR6DTzXS+Gv980Xfph57a1/1fv73e3PkVZCM9uy+cvmxC3+8FDys5/alrS58cHG71mVgI9IE+kFPFMbDG157IX3+7mikOMTNXq+vzgXiawO3nj785qji/PRLX/mOJ98WmNx7TkneYi823lhghkmLFU8tgVjl9aILP5IYJNsc/4yHKjjT0SmdPg4lY2UNWrLjmksD0slC5gOO7jfiifUujQqdv6RBWDuYnx6ZCW6cfXkRX3dL9Uwj4SRc8rsF4ak2qheUYfEtur5GxutNR/vTgrZdlTF+jK05jwnNbU0bEwVvnflXlrzLEF7aoK0G9ui1+24ZDZCHS/HD98UkqOoYxP7bT6E5GwidGRfixBGWcsccVjlzng7uc9PI4eoL+jXYUreYwtj9laE9TGKLWukDf8uf18/jbHqiDP0z/26Gv1PkLhL4Cf3JWqDoNb32vxt6U4QuI2lbRlUeOdD+emLWrJ1KY+RiPI6XQnjnwU7tlTjrEJfqJ3z9pD27bLXzGA35RFNeoqrw2FBHVj4ThlBNaiLHIZx4/WNcBB6DhXhd8+Pm3RHNRLp+amY2ov3WmV+Bid9NfhxpalhVEI2oAxaOMTljOuQI1/IUMmWhp0JSDuaLCFDzXNlY7CPH9CRr5V08AsB+R1r/ShhZl/PPZwyzHP05CPPdDOeMng5Fw9hiT3R9lgGQjVQGWQ3kiwJbxrFDjXyHWyyAvftD/9nYNj8nAEJr+JEPYF7Fajz85s4dvEPo90DjqttYPs4DIqrabiuHpEUDSxWYLfFs9Wy6DGlJ/O1GfxFbjGC3xDhTvhKrQs14gGo46mPqQIEzYczVOT/wtWH3CPkRqVlGeAKyVZ6k1rK4mkEmoTwzjqj89DfBWF2yLiK0Rj2f8ptTmpfF4PubWj7cHy/nBcl1pdA61AqYGyY6DY4IYrswQYcpMpOduA5zyfB5uoNL6YmJdZ3I4XdSvFsL6b6E+yyi+T4z2RXTbLRccH/aL33T804Yara4sOd34rlQr96LmPowoqwl+9T2S3R8A+8HaHXD9mqwE64Fbw0wGNyPfFw6c9+orZcNFtjoOYtU5tnK/O0mdNglQLhEAEv0Ah2wMPhUN6ssAjCQuASNpi0jyURHe8RUnph6DeZI5NH21wCraPcS6x7riRiB8nI9aZtWoarnSWmiZGk1SlFVjesge8vOiZNtVt8VIJVwnaq5jbZ8BzkiS1ZauzOVtcb9Z/9ghLXHUB3+sSbzmjrf0OwarnHM8tckAKHxgE2IbyZfkUC9EGb72hsM5PJKVw+xQd2lThoA4o8JpoSfnUAKMOH5WCPvJDx3LXRgzqnUO4Bth62O3LUKoD+q+IguGI2Uyg0VNp5s28l/P8xnF+ShWyOrgfyTfK/FZ3rtdTPR1auca9uVuPulST6JozPrh2frJVXmiDJWw5biGf/TYlHW0JFuUjqmeRtRCxhNVkECeH7RIr6oyAI4TcmLwk6DTlkIHy5nXiMA58oMF+aw2iTW37gGj0HRYubrgfo9BJ4K+BYl1EP+WVn95/drutULfQWnydLByYPcP1424dnslr1/H81xH/oTliYPsW6RzvvjbPtcTfjj9yz+7T5f+n2C/G6R51D4hE3Lq1OEJiRwCezGVRcfQsu/PicfvOHkY5j76wCODV00nxWVwp3jfyQkW1Y3yv+PGRtIt94yZo3gQJH4oyT21+PXwBSq+rlWKPsFdDV+gMiDjy4t2zg0yliirtYZmAExYfo4zuJUFgbLijnzTUsk0IcRMxIbl8G810FN/1/s+JvvFCnvpCvz4k2tvvIM64zTOT5SwL9xkyVnaSkfEPmw4k8st3U4a/bAzUR1iwM0Fdx6kk2Wq5+FzDOPuDY8qjuTwZUzMk/QvHOJbvpF/l1T78/4XevoHvOOkYfi3t+FEOI16UzJ7nBrTP+1ADU/TOzrfHgS+cTauPUsyszMWGD0nldeQZwPM80RX8lac+dwYPAr+xCS/9gXyIw1ipUarbgFUeTo5ZLdJjm5mOvlERioW+lrF1EPGMypMrkm3ihHkP28F+aFdOnP9JVRvbNUo/XOaQRqflTpiA5jVK78CCbG+E7Mvr44/nAlrS+ml053XdwkR1w4HjZ6l75YjB5TIiVTU/B3Pu9ETQU1TgY7m0APY1yFzwGmDVhWyIq/JOWZ7vPFsYh4YhZnNBeW3EgsOXOB8tJ9QrSf/q6PSYtG8Le0rHbRC5kfKHYiz9YcbcU84ygtiiAGDRj/143GGMY7CSFrwjVLniz7/V7QgdieWpudlO8W54DKfgbKirbpFnS7Pd20FR4UkxzULeZm99uSqhrvv88LtItTiCyWslv9ZLkqFgxdRvaUmT7t50k1dn9cQGA49HP515l6aNcgHH/ILFT3uT3Yxpn+KCx+dT0F7FeG/INCDEa6d3GVGGNbF2/EvDOuse7kV+QcROX0S/68j2f4C+jxewxbpnZQ+0UyMzF7yjQ49d9zAaoVHONxkkQ6EIOCGFkB6jGI8L84QMZJzHQvhVkRQ/qy8Xc/L3fv9fWloqNLsWMWdrFpwWRACvNn/ey+Og6ie4xKSnv4ZvbuG2K5/rziFh72+9KPx30U5/gPzwqndTvYnPzwd339RIl67wiph/ZgyYoCXY28n1USPcsvjAiDR4plK3XHvtd1i8HWcU8pDsJl52lrOC/jOT/ksZMLDhrc6kK1WmtXrJn9w0K7Ov+1RmzoHvyo9o88nb+jRJgi6mKp4d6AnmSujzqnDJzfWQfFH4NIQrZarsWjVVEl/mIOw6n9drhyMYR/vjaxINY36e4Xic44xlsD2Mamne3Gl+PmFC7WPqZE+sp2SsTj+Xjfrlqkc/3kVR5HSynLmzc4mnFP7HibjMMF4Z1tz5CzM7AQFcoIXAKGvvThWksEaxL+FLK2D+KFR+LI+kfn7/Om8Y8tXt8qsP2pfnIP7J5X2vXyYNxMYbSbKqVPui0iUZ3fpf+F5eRvXvnmhFLccyKysoxq0ddFQfMchxlvWfM0/ZFp5lpgHa4gYMfunw3C77KqaWPOBi9a1kLWf5EyL//DpWvrYutkXtBp5VhpxiujzKMvLQ0BAllUDsKRM01LIo5H7E4ErpapWVCtszQT1ce6KTK8/PDaTvKc13skc37gjqy7l7uc1l6OcQxKZxutBq3BRClU/qeKrBY7zOi2xGCQsNcj1Os2vkFZuAx1gk0D5EUdlb5apLqncWgumFo500u6H6vW363AgX9uczlBWDAkJ5fgxdDPn41qLsN9JBoxAlROIXrwRzpiXd4kdvm73Dg9DNCKBP3bvnUaV07sufOmHI/wpiF6CVk5VvZc2Yq9xXNd77HjKthWQx5B566Ojkx6Ti9J+TPOWCa3IbnCLeZjuhp8yytHWrDXe91Slt2YxE0J9ycDsiPqHCsityh8Kk2v/IHpyaC6CYA2vmDEwjPPGxbsCQNYSvcNXJVqe2rjVV7kzfGvSHZ7CYjCcHngAFghsQPhfBE362jPvaH9eLBauQMeW6fnjgUWmXvBmfWhRgMSWlVqlh7kgZB8i9PIhgHZWaFt9dT+Lk4yyEtaolztVHEpsexJoUMwj+zmiRaoBUZNxQAeKNLjbpI9DaVL5kRSkmUXarA39u5CrKkBtTvDYHjZtHbwNbv/wuJmZdtzR6GcEHTxmsCmkzfCn+s7LQHHa5iv6/aajYS1NR8UEOD+zTowdulUg/JxGH/q80w7Fztb+fq+DHmtioXojSybNH6KsH3GxW2uLlHed481qD6ZyQCJXXepxMqezcks+ruQ4b86q1Du2SpgJYnGzW/rQKa9p8YbhnYYj6pxzBzQA9DSkztkhDrWCLqW/dbmvzK18kjlqePWWIgVKUXQT+oiXm7MP55GhX7pg0tjNs4B882Kdrkz046WwIinL3KSjztlR8LrV7w2BZmoPVKclgAiAoW4eEM1iE09a+2dBcVDY0+eNRIS5lgmqw0+IbT23kVgbC9IfKoWgTsPdIFEy1SLcJv3DUdoYi7UbYQcAGjjq9tox/2dboNRBVDpg54WXVOJvLv8Fwix9ZngkzW/EAgBs3IqRY0WlGz5iACV05op1vdZ4mZEAOlwXvc735PAltp9EhqeWzjExOAxLqiYLqqs5AESVoIiTFEb89BlfsUDsnPlX2t4T7o4DOsA+yRZpaoW97tmqNBTP128y0li0YifK9OpxzVnCZi5sgTAMlHuKgxgy4EBJa07qm7dfEFAUiIt/2nId9ouOrNDnudvY6CfKMvImD9tdbInZFrlFiXDervkWXV61JSIMDXBq6EIoEjDXfjpUsZuRt7rXRaUQwmbnUkAbS2WOiztajHnkm54rsGjAT+26vMfOnKTQAchjzDOx8djZ4kOqtxiARsV5+80uVcglTJJn2Vm35efRmwPwHr7J85AkgHeAQSZKke2AaM3d05U45SGYofeXoTe5oQHmYjd37P/B5h77QlkLX3VYw0a4qzuFrTyIJKGFAzqBiK8xEV36P/ftvfmb3cCXSG+f5Fv6xd8Fok1RsssJoG2DkfjAHJKa3AmPorUxuyCFeEd68ehhAPPfAhWBPt4Y4nADYFWzfObbC9UTCO8FrmmAnBJ3fpIwstUF7HUOB30328Y54VoNIIo0UAC23gA45ntjW7dT+rlxuubnZ5J6cOB3wIoqnewbV0D3iA4OA5hwaUg0P0G35c6c77KS5yaN1sn4Ocn0txa5hRCkzvKkAcg/dAYpkxOWsg7zf5PTzjHKBo3mszZ2TPb2RacxX7+qjXgInb+osJ9H8dVPuOSFnGMmNINO8rcnOvhHgsxRJuPXB2xRR8bzeHqdF6FcX/E0vFOowmXFIgNVuVKWMDfGKkwMGPHEma2HTqELgnwZc0jk7k6IQQyTCWR3lXUg4Vhi5/KTDPkhLnB8EaL+wIzxolYLtQHIEvWRYJ+sugEAjEZSZoXaPUqkEGw2qaEkwDxKWZCsQZrkQTbi5ngCXrezDo25ZHTv1eGErrqTeuLVu4IbR30fJ5iEGGFO7ZHp1sAoEnkyBquinaeYl+XVo6IG7RgxSObB956ekwDcfazDiMoBwuLD6WCEFAKQhB529uJYEKBfHJZGFz7tOhEyQMv0vvHWxyv2o9uuwyU454m47fOBpqzj0VIvBuMEj5cu6cHO41mIIcv0+yC+Z1enYXzTJjSNW2rx4z/OubFIA1f8e3rgMrZpqZ05VVL0+W743xH05Lj5D8iXxK4yN2VKicsPddylW8p4kn7ifJ+WLo9QSh5BQ5MwDfago3PIF9M5DWC+/UZ7kAtYl/zy8xRbE0+kdgJlOF2uowDIcj1S2+D1TBzy3Ib4OcixpxRsqTrucUAgMoI6HTQDRJO7FfXN+wJuMKeL6iCMlDFzpDsAGWlWVbQEgN4lGWBRYxIC5HRiQ3AmOYAW4aJIV+XlSHTSXkB3MJP3ecqapGS+hG4PiBrLUyxsMlSSZjGPCOMRR807khW+G99yOe+DUB6v0ujcAScN5vMInfj/8c8JvcMXX0FIF9QWTPOS/eJSNLYOhU6EY/ZViK/0gLrTN8ZvQl/1E4+xZRXiwoyDiZ7//BnIPf1TGoUmC9mdCf6qinnsfPmyIMmgOQtu4s2VThm/sH12Un8uKiqv6kKrzvkwAF3Md1hOxok6n9UdJ7X7nSQOIDJ6rSA32r+YfmHQwWHhzM+dnY4796Bija6xuNUXebDQrh2uXpvjCV+49Xg4fSrmQVtGS+gnpdf08HkuYLyx1/FYH3AtpRqKkIFKVdcQcWz4vIk1ZJRuCiRoRk3fAIvBM3SdEboP0Buyw47op6VQR8YzsqHMPEykQTEHxcJLrbjOXCtJ8jAHmcbd7SGHTDNjUTIAVrVhvBmBJsi1K1xfQj0FTKxQFk26XGY2KrqNxc+IQbAtbDMEl8P2WQBABTBI1lK0Oc/Gf4YuLwAAeHtJREFUMS3JcYtJempW3L8wybGapMFgzCaDCSUPSiVtSXUJaejZVaqSiRymceXHRDWki0kdTqf2ZzjyZoZ/Qtav7eBhjeOeHds3UDerXc5n0lh3fKrYQ6URqMe/rUoezljrlxrq4Uv7Yk1uqfPqdrL2D6D0zob5rrCeTcR9+O3DKp2O8gFQ3NG+uMZBs3Ll07FgMrw/0qtMjv7lj7i40+Jnr7jv5G4MT+20hipQxrzrwIA/ygRbtC2D2dJ+FVZNiyKzBjezolwyC1R6PBjME8/wWok3xZ4DW03ANKrOJ0Bfl0USXTSTE1YCDiMk200KNtDl5uhQ0J0YZYDpyGUSJNAByY10oRVTjBu0E3SF3Kws96UGsU29LRJZJr0b67faCfpSO7H25XhCjv9NVXDaORtydgU+j1sbK8yQu+iHt9TzNg0zQXCnhgd1Bkh6myKhWPI99DFeZilyxlHbkNv3vT9T/hwePIjDkSJexzy+A06OBV3GMyWIpxsSFK2f4iZ+4GNRMGv+agBRFolWmI+OnX3NCcbjp0C1ZV6HvlCbZMsuL/u9/i+Xf4834KTl/8LzfFXvXEnwdJc+0pHj4pcCoD5Z8lOHEfx7z/dbGl0akvPaWqZJimLWWk/F2sMyC0+iXjtAIWphz4dX9lYnOyxgQ3HRAAw3uHWVlms2ByBUTM8Y0pzrF6M9LzXISDoXhsGQkwCayLZmqmwITIVuxjwVHr6cCaAOur/0FlFIr8yc8RhRGQK87im5xss39FLI1opJoEzNPTXTztBKJJQV6bS1KrHTwwHNsy5VaC0iKjApfQkRyX0dFQxV2p7wderuG3JxnHDzDTRoP5W2oOq8H67VHJK8IxN6lEOUATC+cproKNuvK7XChBWNdrExsrqWUm5Q8yNfbVJHOjdi2CoHJx7AZNHA5Alx9+mNRkSCwjqHp2OVPv7b3KikuCxp6/SLGYkbFgkV7Zh++LXwo61wDEca/XUbbvwMlfezLHEviVw1oUUNT3l2BgH6mg6d1CJnj6fbUWkhoK5zF499T0eOdeTR51NQz3jRyvZWtHgl38c3ruHj+a4CV4Ne37eraD8+v9Fa1NaY4BWOk86FOvcQzS6V9+rDSRAHsJoPLH9UKG76LRTJqx6WWWM9BgFvV2BayOZpHU5cqv7yYtArmDo8Y0JQ56ULt+AdcqE54NqD4qUOM6VWMlWr2akBrtDs9cILUCa5XF2iqBkbT0AtVCHQCu9JvhsJo7AZE6QanCGfw4yKC+ow0hr38LUoydEjXSoBdEPkRw/3BpL0eJO4oTmxUx7V3AHf/bSkuVbT+00HCGgRxs5JlFJAyarhQIBaAzpLHeqABVUPwxLZJjKIdS7cncw1VRZhSSFapVFZGN6iBK/DgPlJWmlZZ6NsyDA/9gPAbyMJmQztiQIpDpOX0+F491jN9JTU8YD/uK0LtE74m18tqpkV1JwDdu2gw+WyeD95C1lS4/jk8PXZ005n/9yJu+vPcJQ9+DLevneV4G7lj9OHMbVTSuUTuL60eXwPz1/TQx/fsr79pCMbeCRnjcBO9fPE6U2+fz2jQ6cXZn+9yeeuMBH9IOhPYtyVmd6ittM/13UbrfsgNAcC7UviJikAFwi4u4UamfPp0pMGCFUqoxBObLst7DAce51TAEhraM7Jdr3DsbA4EAHQrDllbqNcQlBVY5cZsQGW1kTs7CDQgWbGUb3eadOXP3hNIxlDYuBjGEwUu3vpfY1m3iwYhvWgUe4KTD1o9OEkJIGfHFqRFEygTy+INVtU/cRDbHPv+LXFiJxmkbc3XEMXsjoh8EHqMrkjSC0JwoNaD4QRoVLlZrdiCEkWfpbTzyDsrTmLXMxBQwS2i9FpdHd7Rp/OdMChbSQthBS7tWgHJzWHYrOL3U2Y9jZQaJpXeo/DNIXNAxh80bQY7lX46FX+sOPzXKkHpHYbwII0ssDEAWAV7kaPmPKkC8lXtgyEHd4S+fPNPaSEDkDjfOfDkw3UFEf16JP/bBof1hUGGaIlnBhJFSKDdrrQVu9LBgstmRg4F2r7kk2utCn+++5fZ904N6csVymwSkTI6eWvGEBfIDOMzd8ueEp0CMhphGlzuMoo6yOfoL0gQfsgZEraEcsVM4XBNtDQ6J8A0TbBdnl4nYbDbNYwdYK+EebuDtPLYGwb4A5Jb6GT2GGGRrYd2uVCb9AGvdOnDqW77KkCtf+EXOqGHcO7WWob3OUVKydr3b1LH625RDg9bo3tre1mG99A2KYtzFqNG8l3/ydiBdGSUqhLatzcHcbWmkh3DwnjA9gpwVprTfAe/wTolBtpQngJSHKie6meBMSLPW7QL5qAPb1EnFKTs5sX7VKjhvWvqQfEltNBOZ0GYLN90M1gAUn4MG+6L0qvTMVUuX9VRRK2bkMIm5RNilq7pUtpnkYaub8tk47IZKOwDlvRT8/eQhL6n9qNaqBRkIVKX2BvnTpgOIdE/AV2+S4QjAyUVJdr+wkW+2E7IJpvdAanIQ7pa34ykjyQHApy4miEDCHh1HNxly/8sm8n+Kh++TuLcd9WH4Plw9haFLcWecrKuaKt82gmlz6u/4/Hcm6LeD4794cj0Y78cu3kj05RwDykQvXQ54r3E9F7VBrMAwBkxLCAjvn8WqmdLoNTwyEdrvTiR9BrJ42UGQmxbUY0p4loakodlVOppBRpcR8NBt8DKWOPtVrwviXArH8jFRQj9KY+iachwS39NDSArksgWwNk8cvWWgOa0uutGRqI9HGwlBWMEagQsM0sUrAEHx3Q3gQ3NSxcv2A04eFF091laILDJQPkAWpUCGxgz0KdsSXpFOQQ3GllPRQhE+C+DyJbDsehook+cvslVHLWHB7Wgwqsg1+EuQRG1TvSRUOC0UqyXEHusSxXbCblbkdEFgMVpFOR2czjGLempBgpZSGoQg+XbLTL2w4KCYBfpxv9o0YSmjU6U7NVsPQqU59w5pVanMX1y2VPwoGwGqtqgqSx/gu3sL/Hftb2RfmYp3blFmOHUuSXpZRz9De4tjpQVQEEkzqvUk7t++1K+EE3s2Q/Xo1RKVX/eLnG7cIDU/tKEXHY4Bqzc6QDm8oNJX4FUCI/oEGOGSeOpCEvBmRNAthoRqNJzk65+2bmCiffOMPhM+wyusuLDMXeMAi5XDTE1Qy4JuzsZDpKrtDMXBBMPUoI0kzeBbxoTr9qTjZ1Dx1CflwiaaKqmKEZEBVYbN/DqhiENiNJUg+XXnoc1KFSBQTpYLompEARSEhSMuPMzRRqB7p7lwepVbnW+sF44BHFFxQZ058nSOIOgKuVPdbvcCJsHByfua3iNEeX7j7Y3zztktgW+X45tET43YmOQvOHiqOXP+KtlhRMcu+CNnB4fY6vpCwIMN5Icocib28tIDJNDDVqlK02klJvH/y7EcST/z4CbUWFveRn6ZBs/Zbi2KV23C3wPgaYjA5jxXXasFQCnBSyB+Z+94qLQnMBAnkK/xVf4NMExw4VCZku67XT4+GjtmQ47V9o4Ffkb6q18g6cFTH1wPnzgvJPPj5XtxaUguVmFBf30vGrUqx4WkuCLtYlXzHOmPvi/luuenDbGIVS0zqXTgWplQj/CdCiEoCZMfQWoUGyDNLr7gDce8fwwQAFlxqVuso47S5DFgoc96/JPBA2YMYw25E0Cxxu9N6WGLSsX2cE8HL1VDmZrBQ4yriS42/oSq1LsPgqKpvxF0ve0FhVEd0zFOwkmcCyZJcUCrRBtiwkfofDBcoIZQKQEGZmHynqDj4dW62poXIO7CRLw935jCRWcBg0BByF3yGYpSRK1pwv35e/zdfLXBMuOB+7GVkDV6oSs36l+TNHLvQoAppeJOtXBMgmBLYHp1+FkrW2jO9PKYig4LixGSygyqNvAQQjm111mmj3vGI/awfa/4Oo7rEoYwIoKsEjNZwKjuPrVvRxIrwc+oK/O5HRrJQqMalwl9e/VmL9+s5+UFOoxKOzIns0ST/eqGIBq+mrYLItRSyFuYM8rf9q1zv1/qAsuhoecB7EPPBCppYnWQAlXh3XOI88Fhod0jtJphASqsBmZlJkbGf+MFBt6hajOnZDZN4n6KFulWgWubOT5Q+O6uSWzqlO4zuuWCtdiUFk63qTbEBqGtgkdZGNoDe6Gb0ZSFFGi/zUMf+K7qOI1hogSr1WXFIDIygiDyG3kJ/23jcLymf0hKoOeYT+1CHliPUBYJvU3Qsl590xocedSuG92gZTGd4gZOUToOmqwgqMnzoNcqDsr4Qwqme8iLQrdNB0VyOWCy4vlUvaICyHPfrZ1dcTutxiw/SUyC8BsGUo06AeweLD6NmHsQ4guZHW1eMeGEtLBBGbM6zwKPAvMqT6evtoiZFPF0kDMC+CuSAnGrAtPGEMPhbuaUnv29iu8L629PWBjgL7kN9Xs97SySOC9rpuGMMs/VGehvrOB38DsJhZvhr8g1H09GFIWdHnyV3v23aaV3j8D13QovYNxpxWQb/8eIp141e6n93CJhdycx5K+UE/IZnBuR+m++RNUYd+UtXxwPVvgqSlrclIibIYFi08mNNbLTsv8YI2b6ncRMDrNuYhCFHajF3hPlCud4F238hQpHXkIqiIa04kILEx3AQqHaYZYFSPK9vsZXKLED0S4g6S8kZjC/+yDDmnNSC83E6cM49uxG1klImbHBLVXHLJzBw7ZG/vu/ed3oFwYbYe/bk481tKGi4DJL23kjnj7sQoTOqnvcshuSO1B4DYwE5POIugZlz3fR6MQtDL5IIlr3pklddI3K15nYfM5MBDATKsBymc6fJNxZ0B0EdZ6Ql58uAF0XAxzIBMPh/8MkUB2gYzM/f3OOss5fopm/jJ5SFeOcbdgDjQpfRY1mU8z5pFYbRDuE4t698E0eHfM9h4m0D+pt2A4tQoPErHtx/mQRnjr8Q0jyO8fPjFfMcRXn/1p6xrvPrUT5LmxSyQrkeLd1FaSlcCnWdCUlb4Dmo0fOkGP85lmUx59edb5JLSnI7nau7pTElAel6lZTVOz9TdO1DtQRvWn5BsHgl7mLRSZjIaaX10t77M3SAfWbMR/r8w+h50bax20IkW6JiZyD2EIcrfQf/FCuCChbXe0WjNmC4BpMvYCJrEcA8jmzoJNzZYd6cN5xkLhbW50YCIxosIOsIb2smpMJfF9enN4Z5xwE44I3IvvCdcvTuMDnS5xLd6VyBobgpBZDLUOCm9RGwS3uPNHt4URIvA1T4kJ2VKozRHBJZLkTQSdFiDZ8m6UAznSW4EMslaaifu7+ztASC9gs8pyVNtwKCXkYhOQgRY11ma3VpFbgwhHglMkp5omiIpwnM76jaFrJXRC6xU4en1rFJHHGYhyPAZiP4yzS0cD/PLRWWIYon5z+n/MIY9WseXFVX+qF0p+5XUrg+cdLIH3+EgLjx87jj0PyTocLM7uXSNwQxkPUjtqZ1pyoUM3YLrx6CT79qEpWNX9IXLebRFUXwZD++U0YewoPtrAqw0ev7QDH1uTV1M8nHKe11+HN8zFHKD2ZzfvtDuFI3ZQGVOBdBoLO8RVRbHsQ7qIhUSKQBFwLBkQZvDzyEtjAyJ1sIPtxnRCG+ggM/IStEAgUNHadwkNGOD013xjQV1MpFsxs1I0Q1uYU+1Hg6+Ud1DRogdagwfEbr6CAT5/X6PbKsAoCjlCMJc6kFkDRsyFCWTE0nu3YN6GWHolcZUzt2xgSBIyW24k0gL14/rwqII2BUa8mKfmSdPkcEuFF9BNyN6kyV/0NMeULsZZsaHw3Y+P8M7yDPfkARPTQYiIrwOiieNTmS9nqgJt2NCJeOGlgYYMKh0nipMlD2BlfkpbBPU3lG5pUTAGbV42A4ph1KsdFTodp12Dd6gVMIQGT8UUK8MBdN/I9IkZfzRlAlQpLwuSbnLDP9Zkla+BT20d8DJb3pwrYGWhxeHnv2FT2qNZUzf6CKujZAtLs/JHt3X986oM+PWLewVnkpYhqZzh8VkLS3c1iXR7IG8dR1M8BPClzn8OsHTHOPvPhSFAJEp1gC8c8dgYKsNAvAuaBS/arXLvvgyWwmwOHqPrAPmsqcZUuBR+qEDaAgnM0jdw5lWjZldLPN4xCy6Xg2iiRmflgS+aQzFETl6FH6s3QjShJC1Gc4MW+/GTcaderskvby9xH/ap5e20WyjQntMfbwpNDe6ItygE4KZ/9MMJKNWRvwtSd4AoJlD7v56vRpt33fzTmoLHQSxUx3q0F9xOqa/8C7s7rv4EQRhwjHJ3Rvo9HSvljKFtfNDPWyAXe7lfN0he+dZja0g0EADP9VHKuGI92igy/fy6SYRBsNIxf7pfexpW2M34B74N2ah3A0vEaqtYpkgfAAz+fuQwOP5Vrep18nbztlosD4/zuG4Fw6jZAgVjd4uAbTtVawpliK9sKQGNDYz2+Xd+0Bsm7VwJgnBKHBba633XmHmsbB0yKGtUn26C5k3Fe7ARrjcZxFggjC+csCp95My9q+Zw9oOevIwbFAjPn0qZKbmiBxkM42TI8uoFP6O8blXwNK2mgOXO/uIoCcfmC9+evaP263d79/ebii+a6DL5bFSNZQ2Y53pE8MI4yFLCzxkhX70AL+C4xP+teNCDAfw7LxcfTM7TmmTV9HkSSt1Hfk4QJIIX2x54eRjJ4/jMtylqIjlVMx1MJSjQ45h1CplaApAAM1aJu5yOhhZ5l070CNE9x+Ojbs5O83hknYpkG/CL2NmGjbBvbuoUIW0QIaEQG2bEeY0SpHOFICA16YO0SLnvYCd1jbzbYt0NEQQY6Swm6roMKcTqReGaV74g19UOn4wgswM7hIp+21e7lmZ56E56D5STZ62KTJzDZZPssfW29FWUVK2HbIzzpNAgDSWRwNzsyLUhXnCxtsFHE/Q8Ebnkv15efXhDBy/WsHXMl5pvVlZn4rU4ja3rkYHRBnlmsU6gNTSDjsy00lNFGjWinG6u9KQPMYyBxTRxCocPQaLOcIQDIOkpjbC3R0pNxRgf9SMT8GCqeoNAt17R6T8KO6Vnx90hXOj/0zFUbj7D9ppI7/1ErmlNXgmlCx5YcJ/HRIVASnlD0I2eeaqAAmn1vR4Tc78dbjN7VAzieHJuliqyessKjnU/HxEXgwGoEmd74yNKdmVnvBukMoDOfX1LIc7DykETBvV2OUFCrU6xzX+DCcm6RauVy6A6fhGwnxWi5AF7E268xcEZbXx8NoJTY+52GiNECx8gR1o3bbAMlESJVL/GIAtkErY8bxyPjR7kWaiKzNLdHRJ28cL+x4xWu6ksBHYUok9lAgeXhCQYPIhsHepC1ovZDjkTvrYAcAZ/p2RbJ2QdjhAEyiFl51FSPfdMU/UjNIAsNz8gVI45DP5/HKTS5sxTgAnDQDCHU7l/Hf76uh+SH/Vs3E9z6Gw/QG6KnpXwwMrWjbABzZmqqCUSFbn5WBLCTA1CJakPW/DYeTu7u4R4Tl+JcFgsZ5KPUMWNRfSi30MciL9EYI/igYoNQPdldURgrPkzhzWPyF8HI9V7xdOhRcsNVfpTOt/RqDXxSAnRft5mz/Pf97bANc3/lH/x4iLx1YYOf4mjrEzyiim6HDtz/nAMDJJzeXbtSrz1N4cqNthEeJwtFEtjAmgrA7H3Lc6o2tMCkpLexpHkWMU+D4OnkREp1QIbGJFGEym6dVAgLYBh1LHCWjDD5YIE5OlZ0pccqQziiBhF8zLC8p6jodhfMkjZdvHJr5CGLTeGf5Fvrk5ARMZfsEOoIkvfljG8qX7o+giXmLA7j0SrjHoZAdbKDmtNQro3ikD974jJPf0sUtRegeA8LuLOO8AT5Wmsm7yUKE2ZEg6FyoTMkoWQ4I808WH9zR0FCWlgy9jLHUmU15u/ng4D8jhk1U4a3IdEFEowc5IeRwPH/0cwE19HUMdjgCP92LRNo8bl/0bXeU4klo7kVuogJSySyo6ut5DiZRQScHYPXBT3BpNlU4sawQKgVHSZyofEsbF/QEPecAHbZ03dFm2YKUkEFnIB4djVg+LNxw1PtNlfdC94C7Npr+JLTzsuHcThv3bjIQ/aWPW9lTj+t/XDpqEIi5kBLiG2WSwPqwH92ScfOwfyw4fP6/DBywU7bZiS9zJK7LW4o+xjmqdy9fDG1/P2KxlEcbIyTxITC/WxgIsUfWyRao1ttixTNt5fInSnQ3DlCt1VkqegmHpnt/xj+QbAYAjwlhsQlNem020Sm+5bVsQ6KBu8VIT2H5RgUvgi4tYcwPRQXPfUwxywT+7v99uYexx194Dk9L2nlJyEL3kjN0VwW+5TUG/qIGaV/A1diqtacgJivjoDHbVybiiILxh88VinOajKAcY2G/VDQhHNsxFj/AoWWaG4so4MVROWo9DbUSKTicanRyXRTAGObTnokKrPqQvTmhGhtW2I5XalEtkK61j5KcWzJoZX6pstLEYJR7/0/fAii2VFYmLN7YhT4TaKmfXTCNwvFiRgMYmnm9loyGNfkmFHUiPdXQzM2bJZoUrT8lPS8maERA2D8k4IePwDDXIyJTw5Lr2DYGuzYvege/w710XWHW1c+oP7cm/+OfR1UGS+jLUgT6KROGEoFF6rSEKKe3/aUG+tlXKvHw3Qa7NTZpFQAagHlR4hhKN62NFuOvzuJTDBluvGgNJv1qlP/wYTWrwiqDU2EURRmZWQraAfEUCUlWpSgdRsLdn/sYpUJMyC412DtTDPTbRdIQVgBFM3YoxiDTLOqQSW8TTheKkNTY1wNTQWnjTG0NZ2YgMaJLkFVkykvDtvYNN0i44OoCO7r7DbN/3Zia49o4KoIicZn0J8KRAGXyfVRVzt51gL6n8uOETAYXFL+tqA5mlTSnZKwNKzuE/SaLIDMEIH3lmYRdymoCtCPWMJFou+TIwDxXHRHxKX4L5/KpwLRH/eK46YClnLW34Kty0Sr+Zy1KPbfy12rFTK1alUlblRpG/PDwkrMTICGMxWhTSDRYY6s1mTRGGPiBIaLe3bWgzTBI6aSQj0EY2OV8LbLGqOw4Tc7Mt/O+qkHQMcjpNpO4D4XSgMHiG40teQmMr12mvi5z3etHdz9UA/wxB/0z7dGycnl48KMD+UFfy0LKOZZnpklViksjV8Seo8p3IfxhWilQRVPrlOK/U+cpIVs2G1QIMAucX+DwdJI+fP0HyhPzLXDjvns7AeXRrLG8LCeoZQUBl9MccvMctGhJGJlzJwUTgXObmSVEy0RjBLDBmJFpg9Jf+syIp3MwidkviVlJnh/VGBOUGOjoiSW+I6D40sJ95IQuexEb/E05KTnfvIaelSW43KrxqHZ2tmWF3D51x2AIFZfq3qkdVQPJMlFfUHGvepZb95xV1dnd0WgSSeyR1cxrofljhdZdnJra8t/mnZ75jjN3m3c+Xbr1YaBCiIMJcuPUPL6CfHrZUeN0DrVWwWM4hIjVnDxmINANhHvoSiNkds2KguhpRVDj3nUQz273RGpmfpBYN6GkVVGmf0vim9NNoIE3mhGDRKQ/DDtXYu5hBP+r0N4s3dmTIUqg3bvBb+a4kdY7f5zECjDYr2UiwjO0+ONUsfT4S6FL9LHLseNXfalz016lleHrstv0hPV9hwgCnQYxwDGaJ4zc++FZ7sPwMOj6vxYDDJ3PM0goep5YAiz/Tmi8YC4Xl3Z1c1xbzkmj56ZE6A4hq7Hn1zBFJyDmuVgYIR9YJ+fay48/jTDePskhsoUgMRGNAsy2tYwhlsEXs3F/6v3btzp3c2cpkhkz049AO9Sjv1OFdHlcKJpd3yJ2CyZz7OphxPPeE0uaJURIZeyQaNXiPXdtl5u4RjJMhOYl5Ax6FA0tFUyJFyGJEmerHbPG4TxiSCp94/B358ZTnoSVttX480Bq536K09pCo5haCYwzHtiKAwUhoQ6mqiP8BQLVF+lrFL1SA22FIAKxsZQ3sFZEvyR6uyeJUcrhJ9g4RiXu8yyzSS5OZiSTz6QvuQvfAjpHcRC6nzNiMkauvgaq8/4KCz9Ial1qFRjba/+zd1Q2EwSBIhniL+3DQWBakHD/WsS9FTV3pk0pzaBSWvApVrTWEZ/7pyqy8mQhsBOl1u2pY8kGTHKlDXO4lMUkaDgBmtsN5zNfcCUEjZvz0gqdq2Wt46xguQsC8UJOraXE8c66QUv8aup4zObPFZ3n56uT4MZ8pxdYYWHw1/KBHKLnFOK0xHNQWduSAaVQzCxkQg9dltyXcDZX4WP+ZHa0Zesfx+ET7tTXPOGZEyaL4ifdmjQ0C93A8EJvZ9vZ/ZuYzAewmkBvxcn0WbAwPW4Yj8Ad6pt+UIsu6NXXs/vlhEE1mZDPYq7vtXZt9ko1oEYUbYdKAv9Eamikpc3e85V3e2idk6iEBvjtcaBJb77HLMib0GSwl5EchIPklU1jsYxo7fnlD2dy8fBU8I0jYEN92oYf/xesNn1tTYqzSUClGxqRQj0fQeR6XJZ7NutQ2RjpgRegaEzN2WdAQk4NvWjq8vDldsuJohdtvh5NB33MwIcurd9/MCXTfHI22b+wme3cJyK5iTgSwN8FhssYNgEsdHcZm3sEuGtDEDYSpm+/6Re9GNXMA8gYY2Az/TbE5KJptaNsb/rn7q7QvhdVHsIyrNSda1+bWaG/yd6yGOqMQuDZgk5u8cXuPtY3eYmF/Yx+68kyAhfj8L4OMndgtzZkGWMt88RUINBSe7OFnYbYpXJtJs61bc3f5buCrsRnQe+/u9jrc1mo7K/AUCDeV2BayDboqH7qOBgnwBppBCn9w4/YS91AcSRJ6K8G3Qr2RBpdhyjw5Hsx/MmnMyNec0y3F6xM0/mErB1TiS/XClWWdzHp1LA7sC6uRZBHHAMzi0ctIsuNakJWyz9+OAwQYuHtvQVrDuFKCaDrwDztMvoCtwJ8vS73gpinMxo21bUmov8wxQt2uyyK4u4Lgjl/1/t6iSxxYCRCBzoFq2KRwDk7FBc3Y5ATdzEhvQnu9zNAMBZ/ZGsGWwSyRnxIILwiSMHR/990pRQy7EyD2fadM3qgudY+9Gqo5pbDuxcXYXgSgLoKVq4E4V+NmWXjWlD1DMjSNMA+HLG3XIqgqGDXXufRe4a+2YNvgplyoxXg7M81PSjGpzI0TEzaJig0RIkwq2XECo2kctgKYQLn6KhInJW0nMpVq7P8v/gIjGisqQpgA0Ro+ZTRZJtsr+GW2YZxqB81kMlgl0xrntkciUWyRrQ3etUNQj6AMWEkgierKU6IiTSLGPLwqSG0ethOPhXe4mzm9macb/kD5AxIekhYkP17zkg8454C/3wAiUic2IUqC94xEzVscuDgl+2LqkrznET1Tm6G6SRVNWA6sGBKLjuXjyRVM7k7B6WGGKBEW7j4jFVlHi9x8TvxwVbnoRgd6jTOD1agw1gTTgeH4xenCHB5YD3SxSjs9fJXox2DqyN5/e3jv0Hgcnx8U9jKdM8o+P1DEkTVOMqsHdMjAFuowDIZzvLwilsBZIG36qzpijLCBA8gfowamCCWFZjPE62EqtM0oqaPH0QSwCZLSHQ3oVBXgISNrWgjUzALQCYGNgYiRQX0wRDGO1hqN6YtaeTjTUuSuCKcC6ka1ru7eexrmLKOWvUqKUGnBI6XKBj2PpfKoxRJKZpHtBhbBr3uYZ84tHKuXo6Vadfa1RDsjJ33lOQOwCL2x/sFb47Nm8hStEjsPlpm6D5UgTpKG2iyAEHobwwlCWbFB6dY9jp+Zaw8Xtwa11lJWMlqnGOmaemgpwh/8xRfoEfgnYyoqRMOuEHgMRHPtSq/ytjNF9rQOQyIi6VtDYg3PkGXJ6QaHdniUoQ3q1tnGsIOl5VK5VZBzFWEzJ7TpBbAjVWxO7OgqmUWXJDCVQ9UXmuyxgqCzan9W3QZtZsNIkxDtoDy0QmCCYjM/88SRUsSPUMdrt9KEIkCyTPsXUAVqqYpudbooBGkOxbTBPW6rUUjutiK/+GNDsqZ80YySSLw5gsLGGcKRxua7VUM/KShOzw5lxTUEZ92JK6G/JdOSGnnVoqyM9/TzbalJWOqEGNhxMDduHlOwOM3r7HK3aEJcEqFwWh/YOICpGo6AdzvmbFtHPuJWet9xR8cnw1j0NEXzYbTxk4RY3hkojllMCGxiM0/b3XAhSuAjN0sDpEXObTTC9v0dycbcd3fvcZpFY59wd2wQXT2VyCEauNxFddniR7pgRQwPPkS8TOGG4abpsFQdCHk/cMBW0Xpo40qbwYWImDw8wOYORu6F6OSkQ1xkGiDBe4KlclrIKMGjDKf0TMhPGtczFyOJutidZrYosRSVXrQZon5LjiIkGypCFR00Y6qSXoQ2SOyVuoip50gIz1KQRN1WMOBb8I3QI7m7d+IXKGb1PYWzHgR4E7p7T1JImbYg5q4hMeQKxQHgprDk070B8lD69yDFk3c6S9ENoNhFLj4w4jmGKR3Fqoi0MZpX7ZWENcxoCU+2I08OnQw0kl7nRxm3aBA6NYJkdaghqXEYpD15BgfWDa+FvWS76eoqCWHqcXSl7Agia4MtsHjcmiUAvIhawCd80aQpq49btCziei7X9hMXvatq4ts2yvQd3nU3ki90JnfYP76oB3R40kovedKilErjMAHycB2nWJzUIS0kAFjp0lcJZo5oAJPLyL1uuVPliRUSl9OaGafsAzSaNznz8JFh9NnI7ZUJy4oll5z2+7eb7ZYyw7txC2jc+24JlpNzdHnXkgulErQDCN0v80S2mDfc9/DzJ+VwNnGvOJ1KsbLON29uhsYBiCw+GZa4ULaDnX6um6dTU2BT1aMCKnu6SyFerNwlEnL2qLlSDnlFRVbR7MAYks8NPUZ9QstPSNZPIlNFs6j8Um8XaWbNPqSeWfrKCiLn1oySqXTbFMkm9K2nTBMRjOImJ7BHTa2yS7vETHQsQaxaWTF3z2w0STuQBJqAPthCaQoa2TZrTTZD/5hUWqHlSkKcOaBk2kHKTfgdQ0+jpjfQIGnatCbscY25R+sHzwe3WWvMvBDpSP6HqooQiFr9Jr3q1BmEwnLa1Zr7GwsBHW2YA5YzFoC3VXEv9QD4wRcscDSLpyOqJhrbRNAl1iMINIfae6HRrn0hqBoc55bEhYLn8MlxJt+SZpZqoy+frKt2S7Aw7gVpRaPTSjNBzmRKAPaLd8QXQxoCwenVNwA/5aKBpepJy+rEmZa2kt4WP6zacUkm4/zGuZ+vsJVCDWB7HJJV8UqawteSbGZm3GlbmOVC/7UZGu3dzPhCYuy4URu5cY9IHpOrR06DQGEuKVIPO2U9iu+5M8wP6sq8EAQ0ku2w8jahPJK2FqmLqHHUyBcbvIsCmtTnnheJDSqTNZfDX60BdUXl7BXq7VxFvELBwPBe6ImXxue9oC0MzUNBhb6eE6ZmDwg9e3rmHiSMrP0aXKf2xKEt9oWUwhLLUhk50EYAGklHA6IMaqh3QJcsCIvLN6VG9yAfOH3E5rlBgokGc3aPUqsJI0XCVA7YNaPBxFRYlVFrRslC01kisHWuW2TFynxXFCwyave9976UcZkmKwBSz1TdpETJTWwKH0sPfUCDQW4KE9c06ub99ckNDyXt0vN6mtDyBETxxpDAFupRWNlJS7ONpQs0SlobbuuZQGZa/yZwyU86KpgwA80z299Ihcs4dT1vsUPpimeuLEDsEX0z8PHStlWE1DD05aRAjhHnNe79HoRedcFMbH2vuEjPhPqVjQcuIHHlTk/I+qyPODDDoyrgSFqH3vw6/m9QvJ9jqVIXQVhFZcTrEZgtr+XA4Qf3E0noJ8CXzaYwJQrahndK9UQCaBtLXdkC4jGUzmLoLkRrDRRahDhve1w+S5InegfY+xtAj3vjoWXuYuYYQWYA62Qk+hQ9wH8LyEUSdGuA2oD1NVYCFgECe4IdYyVXL6weTpBz9pYZwZa1IgBs8nKPo+hI+17SSVwAQaRLB6xjlHRaRUgves1AmIF0cuXRLTPkhNgbQAxhWRr0UuQ2D5tFYSyrmnWY9gOlDh9WCqlQ0HiUfIVnTSlUGWlFaDo8VblmMDQ1F51uQTFoDnTwQ6Rob200VyulD9/wJjeLqgVIRbcpshZFiY0QTBrCz1lMRxf14Uld1/N333OtJN+7m3doV/9lLU5JuQykTRWR2NqbNkbgvAl0bkyMP5Qce0aQ5IlwlWoC4QhR+abT9oDSL3YCXVbedOlK1VoLP7YYeaa4UgUMTif3Lex7lZhJQBjHM1t6kFcr421ukHuqfzDE37I6i8z8UIzLPrJqp8xUJSDCQ8exJuCct3srcXqozxJ/Kcn5pNE4iurDKy4vwJ1KdOV0Z5r7QP40GTvXD21J5n37w7u350sHFh7/XR/TUPLWTxZmq+G8cdZBB74YMJ+DQEdOnKHtQDiib3wtuRzHe9NZoF6xrM8FuUfVxyz6WdLQaCX8pZdomfKsUhWF/i8j6QR/950OSuou/zSXfDffeqSSl5WFJGKd6HEh4XuwHwbQZ/e+WavAbkRMyNDhrK4xAeLiqjRkYVQpykeGrbW0SgVfVlNCTbP21N3KuSl+KYA8XFoQqEC1jSs+Eo6hW5OgyyrC29hqH4nh9uTwcPdrYBDooIfY3+t+OKoedjIt5cny5A0ZMpU6kihXtUM4FD9dpNvWNmgHzCKJXzHpoGRI9pjnDWB7Gwma9dac2OkUOvgXXGauQmzhoE11SCkMiaKBRnTznourkiAS0PyWv2gtKEIodg3ewk4eZNuTuyHRtwlQD+YXTpEmvtyRhbchqJMO7xR3ZXbWEI/LKb1p+iPl9cqBUci7yoLJcSs1AppYisUU/joQeojEyPHEAWvnzcrbVu/SANGGxmnyGh60SR8tV6wUDGSEX0FhtbUGSFnOZqFOmrAYy4EmQAxVg1ZiNEZWQ5+E46q+WNUCi1volBEAbA5FbioWrRGwZHcbJC/F1Iewj9OnY4R+Ggak3BuNmdcDFPQLEDOlVvB/AzfaP8wDSpgQFVRJ0IhdMkQGoC1cMoydlQf5EDJrAKzv//hlv97bL7d/NHxIL9///6/OnWawigClE9oo89ZTMW1UdwCbtY9t2z/ftA5z2AZuwOaS0H9RMoaIDAB0uFN956+/3vh/X/r1lrv/o+n/+MQ/N3wA+75/Zuk7U3dJjSQPqfGHyu8VSTNGqqAEqpPOeS5dHsVNr+EWOlwJSfYwS8m6HDDjFoetUZBFTRJHRiQ60fw3Fn/YctWCi5u1RsXIGQGJwnvbPt7egP1FAK+3O/TPj8bPHlEOg8QAcO0va1kZthmSujka/mvHPzeSr//sm6R/bB3Y/8P9n69Ob81fXU0w0A1qcmF3QdbA5u69v400Q6M7XtIHAKFHhQMTsL2JD1eLnEuJiUUkHh6qPpMTYP+1m6t5JmLeHSLU7GPPAgtxZUIuc2BDkwSnu4dDWwB4hbZf3kjAO3r85C//MIuF3ffeO2DG1l7a+4AC4zaZ2T9EQ1yNTBcVIft/oTuaaF3NJdAb0ajPvoecRUAe1WZIcttVxynvS9zBD/yH0AH3EkGRDLKPO368+duSS2RqJD49sX+Mf7gRGzeh99IKAhUBaFug7CBEFZSYiKdKQEBhHSWU9tWUt1p5r/9Wb1WR3eWGsLun1+IKDetqtBNXjratH61i/pXsfg1dT9qM+XBGZDH7VLKYRE06DGimDiFPyofr6BPyn9TBo4f5AQd1iO8XvlRYLyy2kKePVdqyuiGqrkfWtMw+FS6ptvfyOWWytoITd2s10IrPCYbS8UUqVFl0oVk66SHiQYykaBRaa9u2EQ3cwS6SWScEANldMghOk7p63s4dny648NklCV2fHQ6+5bv3TG5UyDQmsMoQtmSBuN/3ondrleaAThmQCDoCssbzgFgVRwOmx9XYIYAW/shxLRsQSneGJ0N6DodS2BN1nQdEsDkcewewB03v2to2YpdYHodSa+wmg22tNRHu3rWT7B/4JQPsszmAV3fAejPvaKEagve4nyKsqb/r0EXIgwWBNlq6YgYS1JCH2zC4jZUsvcvRTGKSY+t0lwt72Akj37HYBWjGOxIZpOG+A4ZZgTd0MOrdAx3Hy4LsiegIGOBVeizO43RzGoOM/4Z2JuQAi1sjMDRew9cDoexQaWmji2H+jMWanWdu1SEQLOBLEeyF82AmLeNh0ebq1UjGw3m8H6qK3lO5rNMzK6OOiPwQjQ5cH+Lpjcsu9ww0m9Ouo3g/mA0FXQ9TWn7BEwWMD0vre2v9u05y7STuVSZTHZMs6rzS05UoD4e/M4rX+RVF1gO/zzCTspifhUek7r7U0/UTNwIwexGImLHUwnoHYDBnqqLclaxV83it6xFyskWNkkjghqpIGkkTw/PTEP4TIF/2IVbYiATXZtZaEy2kudwgF9PMEGqqSH/c0V3olLv80/Dx5puQ9HL8s+HVGQ6tFGRVc62ASlXSHnsNjcWpFGyh/MW6ASOOWSAYeXuL1FJwH/FsFjqSAcYdUtk+MxFNIh2C/MAwwUkdiho0TEmLhCc5ATv8JeplAD92kNxfBuPWD/beMJ8GZqH+QaK8+oxUwwbgbfyPT0n7+0OS/rOTbJ8fzfYNGUTqZA/0FZAwnTSiuJ5tRgXiI+cCW12uJGql+AjCbQpH475CirDdvzoc7FK5wwCuZkcf05KDEWg9qWCuLAVm2SCfdwiMtIURr5haVSOM7oTcjod5HG8iBEpRdMiy8lxH8GOfXivJR5maKy/FjiQoIvJRJyE3HcAeQm/GEuQPEe5vx5HgSDTGKU0msEjesRxDGpifRyLB6nAgP1vhYHrprz88eFUUeQnIfE5axKHQW6jWkSrOyjjLndKWL4jeb4jtYWOur/y2DU3CqZ/pmbdQ58MDl2NxP7AhHBXijiXYVv3xYSKXHgYbGLQe5YAGbC1FRQ4Q6ObuIbfXzyl1KYpRJqheV0CANXvRouSSkQYBtoUVyUS+Mq7JKCNkW7h5BZBxTzNH990F9e7vIOmIrWXX3iQJ1pMyemV7ojdujn0DojarwXb0BHdZzHgsRcaVASgb+nE2WGk0VvI8tjJ4YZZ6G/TCwMhf2gaQiV6M9NKMSFFeVdNhLm30UU0qA0gAvGxDUdvNEKUMN/cXtn9uIPhX20j+9yaXfsk+9Q7VyuLTRoQZPe5kT3nCaKT2rjecloFuMtI20wZyoxu7KI/8/ticZpM9hbUgjiadu6LKCsK3RpJMFuU5IF9vCNmg3wQGVQKiepYML4R+RKEE6GGMm15Ple6j9rJ7vI+qzSIVJfTii4jynGfYmWRFQWPi98c7tBDo0HIZPBKqKjT1exfQxTYcX1NIRZcYKWsVP0zfvjU5SBp1JAG9iuEEuRxqVRsDxvJDHkMKhi9VCAtj5APtngiDnMTxEy1F7YbrjBYBp9YKhaNxaee3nExrq6LjqFJWHkptJ9J8r+j9WTtpObLDcQGWxlE55kidx7gD9J5+ggPsvRvAepIQ3B3AdPEuQIdxkgewKqtuHvRB9/eodSaMBK9mId55yUrhfzpl+/hjjJalPnvROg2GF7DRvOkvqeMD9EZjRnigQy76nk6UIhQurYCz/+4Q3pFawHyTBL1BRJ6trB4fE0lf/sOWEoeTzYQOa1mAZSVXUeqwHQbcS5TLm5xWfv7Z2kEAqksWn7w1gV7sdikNHfAylUet1iZrL2+j6JSZjSyX/8Ffb72BjFZ7v9+SqI/qcKgi4epyvDZLw1jFZJsZ4C/HvhlNf4EUP38R4i/Zb2Qm1sB6kqDeFHVnY8EFdMEkuTsaQiahIHbIJXapqUyGANhDP6CU8fuySpnwtu97p0R4i1vtuVCL2yVrH4NLlCSUVrgwZUT167j8GldN2OFpxQWVCFgIJh2UeIk2UPmtw8NhfAhDOW5T8NMY2+AiAwjMM7keo9VeJalX7fC5FEdx/4iaBUhaT/tXCLIQ6yD3eWG8lK9xfjxyaJChuEhPvvG+6Zkzp7OQ0qnWAVKzyjUd64kl3NHPbTzd7jjArX7jj5rVTFaVyLrO470hrI0FPq7+zUjKj+f+ve3kQBIWMGWeZdbGkEz7A5zpjMmh1POxhozsuhk2DUCdshDbPKbjhEObjcDoItap6GsvUY3d/NWtNb43vhz/8NwVSt7hkMt3d+zeF1oWihWn7d0BB72FFSh0EvLWwms27pPi/w3Y5dbDXA0D3pDtcqF3Nyuxq/i/yjUy905AeaZHdJzNC3VDo4e1iqG/dDm7LfmjAcg7CR8ZfzzCrjRyKqW2gYxPwnRnkKL6apXnpjMlWcIRMcoOwBtDXfuGJDWBNLyahVOBoUQGARL93WlmjPxoCV66u3+IbzpgdJP0u0FS299v9GaRKwvhckpE/gkDHCHqEIS6w1MBlVts9aXn8YswIkHqUcMwAs0RSo8Aeskg39an7M3MwyYeS00PeKsYUsh2cfmiJpn3UsQFI29lRZErreScAjrRlo1jPJd/W6pl8qTQnXWQVF7iSYxCBwIAvtzpVMkt9zrdcgM/sryVlwOJghdXUF+PJDdavy3p5EaOjxws88lQOh4BoC/Pl/AVmzTGdJAlNSj4ovVmhQL5qofCce5TmplteyKIa7tFrF+D2fW3tYKHBYp/rNQ5GPvq7ra+a7xufeNJT30Y3pAMhoGy6OVpeEx7SD6ZVcuISH8VVMxSqxV6KKDKaftCiA2QeVMjaW0ZcyaWe23dPxtE4a0O34321mdAIh950vQZfgnehzkRCN0gOhVeWEg+F+VzGumCySBP20BH+nM58OH4bNgcAN7Eh7BXUlAy4pjKhASVuMqxPm2x5Dhs0OgIY1311b0OH5lxXyYYZ4HUWBlZywTPaGYmGqVfLY69e+rgKDrRyFd8npnAZO5ZOckApzEJdFje7R/75wdM1t7aafxP+2Xgm6FACtYsRWiKZFR3k2DIyBDCpd2177TWCfATdBl8h96/aTs+CetqUITRuNEN/g5JZZRANSJ0OhEXo4zyScYAqUfe9/D3dXfBYXCv9G+Bz2ppbTcPJpkpJwus6Qhr8lJA7HRL5W9wdAgG7QLSDQYkOhQodcvw9MgbGHeNQ3wah2H9W6pk7CVpeQGyOC+2WOIiW+n56q0h3nmo8gQlqE2+F9r5r9py+yeK/ZqalV6p3KyPv0qwUsQ3fCk5s+sB4STLoau5s1gfOdB4+83AMktt+FCWQH7NB30if+dvCwuswPaoWDij9OGyzuXOxx83rtMcuHiSXR6fGcuQqGQZ6uG/XQ3s6aGArP9D7inaJLOKc0ZSDQF/GARCcMjhcFg47ucsZM3Y7OOzeaOahRYVgNNJcY+MtQuBzrQTbVMj9y7f+66Of0j6VH/BnewyH3NNVG6r5qFaa5Qs1QMaSwp3eKRr8cgIb5QDgrE5P5tF6qO96fXGbqC8LJDpkziU0TGONTjkYLc4trE/8fO49pJ+WYs4QzZrSO8is81yQUJqaWxbHKG/sg4LOrqjZx4273vfjGgW5VcAhL6Zr00e7HMDszIgNmv/45///K/Xf9LsNzrJX9zk/n9//v6rjQCfmnBuzmap5pHk6TLSbGf/eFsXf2/sxMdupH5/gH2nXkQFObpgnbDee6CvqF7K1JegO4JtNsmrhpbDifChQRbkq+YdiBwVuQkttFA7e2rUeuouwlTdLiQAeSvTn0DjRpRNstftyrtEmWzbtt57lheJocfpf3Bv9YrrCzxT4T/oSWoSQzdaH4aDsNbETfKS2qolRBiAvVJuIjVEwY0q4OBK327xosZPv2qTss6cwDj1RiLiG1Ck06EZCVE0Oo2BD7dl2Mm+GkzeoDmvnNhJBHghAn5SU2zHvM9jEqva6KlNFBvFPSUAu6WLjiGrCXQgws+GoBGeG+E/ONxTqpMex8vah2Fvcid2NVgzaGN/7wi/zqByG1vUqvsHGwnC1XcAm5khfPP3knHaQPFm1hUpJqp+M8tJS68xnlUP2F6RXnaP+paqkLzNQcqhPSrihZKP+MBW1GGI9rkpI+3WKj2Y+a4wRdomGrUzsPZGuIX8H+wnmXx4o0Z9Vbag/kFXDF2RKkkEjE0b+q6ohjlyaBgA2XuLu5w1TVjZw+EdkRs9QYWTao1qDprTokRWIyk3ONsvh3b0bkDEHbjMJefvDf/XW//9wlv41fH7r9f/zz8+8T+EV8cH1Ym3UeQvt19Na7wPMvGEe9sS1RKe4BUfcjazqP0aN594mb2IBv4/3rmjReZk9+7aAW/lNO3uwwAVL5CCEIX1wdODXa9Qt2yhyoz4C1KipQSQta52ELCmyAJaKKE8dqwKoQwFF8msw2EZshwCqAlG+KJ1PQidxdwHhg0xKEoTyDmuduQG6DogrdGhI3Nej1YeZge8tcCvxDGsrNYxkk+csHK2F82XQQKIM4xa/BWQsRSSmGk3EnV7WZWHeTm9+WpgqzMHwtx62zSZ2eifnLadW0S8tntWUW1bbHLDIjqMZMNEPwjm3ykae4V1IRcPTrWu6YyyQZkk8icxwOCn3Ql4PjxlkNI3BXUenWASsQJutWjUCLY+o77YLUqWxcLM4El2O1prcbYOVR1ZtkEzaxziAs3aor53zdZ7F/qgrUWjFZF4wf87evDJmu7piB81aEcvy1X5O+coRF6DFBgWypVVYM2Gb2ZEdoeLoFkzpjQeJCTSUMaYQvgORvrqJZ2QIJTFBfHxitu0WbpVdFKtNdfbBdLCBc0FIzpM77ciu5iFyYcEO/V6vf7DRPJj86Aav9BsI94vcYMakTKBQDr2vk8ZpRawtTRYDR9ahWmH1rtSVRJKBey+A9jNuoe5MDKTeNbI6D0tde6+ulvRxeGmxpCLxZDfpYFKQ/5P0JcmmFQFhFJ1VVAgQiG8XOgudzs+MUUEYPQfdacOZ+MMs3joavihqw5P3SGlQHbfeIaDoQwc5PFkCpomu4gar5Dj5YmHFx2al7LorBp9QIRXZBqV2caaOBZFG4kb6XSZzpl03F/Prwdw2wZ1Pvzw+IkvCXC3udDPILg4oWSP1XzXdTz8HVTkMisDgQaaydP9O8SlmgZW5FjlyscUJsyEe8TvqWRYdIWpfaFlkkLftzEczGLRI7IJIsR0g1fun0jStNkr9thaK0gFlW4nifKFQGOcjFmZx0fATisTJks6Py3O+uGg0StgxIBvY11dwprra0wcCEk35BImxlGoGoJSuAC5+t7VwlzPEuXIRiNaeiOTkXcJhci2JNTGdGlgWULq9he5dxDw0AlF1aCwCXpBnVfne1NzdPhn41/ed5jwUb5xHu92UXD1nVUpwL1Lqgx8Xk4ErV7bhd70AYCmSHQpKbyPN/Xu6jEbC62jG8MOoLH+XpnJTO/jLqSuoypYV0b/MJEOOaPoVFLV4QJUneSlWPbvdCook2AW6VrrjnC6wZ2AW8+khoc2EQbXO4qv6HMdJltP1d0Ic62OL+2ljngiL7c1mR0Y0jPWu5Y870t5/aiNriAhsDIjZjLXJzo2Ec6YVHyeE5yfL14P+G5US2+hLVApX/OloQgvI/2cQhoJTxukwUFsOmBfMSmWdT9hmTGaK39ArrgDZQuQKQ0qCTAmd8+OjMObJxJ05bvMqXJOVDKeyGw7MHXscUD1RpNXRq38yhFhX4mwW2uo+tJWJc7cXaI73BnYSthXAj3nrh5nKAn/ABDlpVcr1gZ5vb1gJxx9/NtSS5g3NfnQIRCUqSyqSjE+4HX+1wMfd0DNEWoNNli3KBkX5d2I1siIi83VNAvjfouDpU8APQMLiqKpHKRKF1+qMG4Mf0IzEGxvg6BOwvdfu+9Nrw7A3w3/+cn3S+SrA0AoOSPaorv2EqAyzYK7w1OJAxfc3IMQhq6mS61CGuP/s46doKhJ6vYJb0sW00Pe8MkdbZSBzn3FILWuIUjnuZ4YtjY+M+9Eqql0a9iG0KZDFsP5dqR1R5msLxUJvipjj+TeZ/hRhYBlAG3HpT3TqzQF40SaBcOooF0oKiMm84xNHyQAKxJMa2R2Gxmrj8SnJnJH+x4B7BGgXx8bATKoMtM3ndyh4CfMfhrtacxPze8ekzQsSlUYAQBM+krFocu7vkDZ5yePxsMrXohbkpZSpkNrAGhrmfutxBzLlGDjlJczTVWAANJknMMWAhGncBo/izJlkT0rYjxIk3FDg7XhXVPEerJud+9dkebNPUelUh5iNTkpvCzin4u7D70UITZDMEI+rRqJT8t1aSddXozTWhrhOQFtuODaLH2tNZoujRpsBI2bvaIU3F/+EQHJUeVhJI3+x0a6KG0UtUc4I80ilQQy6jLJOmAMlU5WPbTU7YjhcwGkQ6E7dsrFLVMsiSZOSd0kGXtHT94tKHOdfwxUO6It3N1IOOFVu9BdTYC6v2vRAkFH/zoQJ/UgzFyUAyfkkaEWSaRbdZQ80grpLOE/iT6HK4ukzCSnRdAAGGnbnm946FCGVDgUJufHEvJN93+VYxIRBsBgSnMB+AWFfh7Myau9Pjw+ltTth4qN2ewYAfhnP17aLcw/VWReHzu9iyx3v4u+5YeReudmHHLGXL04FExQN/bUkc5XNwh6VSgAqdsN76TxyTqxSPObaKF8VISRGbhgeP0tgPI8p6ETkoMWgJ02Cppn2sx9d1JgZyaLQKarpbe0jTaiiY5IDc7wFaClQiFVpS3zGPaSiImZmcEDLsuzviopsPU+leCDzAlT7TAwlCSldtHq2UFsiphzphWMZb8ys9PfV4i9AACP9CwhRnRmXMMuZdqpoeUgSyYI8zpEuLVwOTH4G3vE3ZJEeuCqUIdkL9dOwmAN3jNYUc1ekWsmqmrRNgDuEBtT1xDpbSQR8qh20cNnWVmkC5HfztR6unm33bs163R25zvOkbtR5nDnTm1TTVnKfUlBY6FyVWCE+HAL1zaW9jZO4DWiTIFmjhe1JMh60di+TH8sdTsL90lrqcojceDWSOvesqc60rELVYqr50j3bwzhG3dtHU16I6fZJ1mHLhTntlmmezvwA0scHg7fk8rg6PCXgybIyZ8Oi1Bc7BB+EnjrcKdyqE+jHVL6pLP1YJv3NEX0+KfhfMvuuv1qcRa9wg0L+YKp8EJFx0+uNHq7ZXH6zuvwNAGrX10JfSzvmMxUuzSw8HOrRA0efk5hqykMizxdE5PEcgNGtAZZVE4za2yKP+kbN0gGBYGGSDY2UySbzys6zHs9g/WyRFAk+XIATo2ItZCRQxObLtGL0qDOE1C+N5H6HQAZIbfBrNzDqUGSpdV+PQorduMxMpWpyp6K9bTYsNH3KqXnYHI9kjuUBawMG41sIbS+jOHFgWQm2WWP6AubiWlIGu0/vIUS6rUZ4Ds+Y36bb6RcMil0Sw71XVuzrm7la4G06hua9XACnsVSw8tVb/fW9bvBabbjt+nDU5bu2CnCfxnaTjm79U8sAG2k0XO3MNFnlifRYF2MqkKpPgs/FyKUChNZINPmBZwJD9EVW5FsWcer1EUpzKFQPAb6ljTIhEffBOXKiua5Q1hUKE8KTZKRPSXEpFRW1ThxbPOoXHjPTkThqXHk0nvtS4h7CklKx9bL8/FJL4a+fB4rcE+wBlUaaSyxEOWfcBHyPEhpqn4MQ2GbrvAq97Cv22lhT2N4QtxffJhfRfLOm/cN8hZ4Nf/xUy+Oleqf2r2f5BhQeXecJmzp300WKOhA5rot5DYolBR5kJEZhpNbxtujlNvmZmLUZzMEsZZM3lrEagWdsb0jrIVhCOw9vOv06T3U4FZpAgwws3/uHZAx3CAyIMiIfuTY4+9SdxCwiBAPXFEVjlTFnBXmquHCxQOVn0L+oNFIkp17cVZ+kZFHTOluzM2MaFuLmYtUA9XRu9yd1tS9C5I2MxKbtdaaabMWolLUA4/EbLbt5l72TcIbuuSm7a3uAt0zVhqRcggGRjqQiFihEZSZtDu0s4ejIeEbImsIP83/a1c37tJH529rvzxMgsHp428Tza1RfRyPHn6GlJm5u434uyA+TtA8ak8TqIC+JO7p0Xw+2yRthDuOK+3Y0iejJMiQioDPyh6w8OnoKH09pkNqhdtTkVkp4bMDBLeBHI82KJIy9ypfmmHcvOgU6mKYMBTBquFEAIgSbcRwLz8/tyNMH0t1rOwzL8Ij6Tup5r558Rc0bm0rbmvk6eWSIh1jTLmZiXR36nxtL/884+LTYzeQ+WfK6BQmi3pkt+HqszDOAaK5qjJWSvq2kFTB0geJlY69oFXpxABAVrlWxIpwMxhf/kkyqvQyInnDLxhd6QKZLJYC6Bu3uNbpsAnILIIBItfqDDVsBuP79z//2tpr20T1kKd8a0K3F5JfdXeP+9Coz/5ZqFlcFDldXiZlVWYZlKTF0BqF7qWjSxrFek9bVcOLKLsYqAPYQwMQ3wlWxVV8qjsNQK+ApGZylwyh1e3dCZDYxN8v/Mcn/vFBmv5r53//4n/t3F7/8Wv3zeEv/PNFwT7e/PXm//j4f8LPr6eDqkXO6N/vPSmybe7uezez6aZGFzrYZPSO3vV+bZvZh2t7O99vR+8frX+013unk+EdA7nt4k7z3TMJRcwut5KgbEok5ettZnx33F2J3hVMKcvoeSYBpHcZHXpHckFaQrCSxFnmAR0jVM/gtFlg+/F5BLUaVYasxX+B3kEDR/8cuM+OdDnftVK2SWoBcDgvxTsIAA3cS+A4nKlQpxxE0ISZL8tIeh+8oVbgENMRcCdSfeQ1rYUiLbLH3bWtFCviGHmMqcZ/mvKqOlhAzBPBtSP2xfGvKS0CQwQBcHJ1WJnZ6e9HQvkAyg3TGQHAOAOufax/rPxJupqzLoFA0h7Qg6RSRHhXuc4wj02z2cP6bMKiEDn914wV2hhCXSAUDHBX/JRBzQgCjQaoCLnKzcVRw0pxcMog4SsUOWiR9TVET7felnnosxwQrWKb8uJ+fLyaba15+iRk+dWI2nKXu7v2QF8dcFYeQmBE6knKK/Kwl8qoB43MZLDLVY/N8z7kAcU2B6GgDTFPQEclUQi/hPD3CFwTdTr2z4CNzJWnkWb2gvUNH6B/0Mx+Gf3FX0br/Gz231uH1H6bqf/D7b+hTa+AxxtbTCFQ819/bYy0xaC7uVkQ6M9//o4wSLmlQQ5mhs3Dnc0JvFpmzcQeeU0NUuaNlAT1TDKT8WZSqoRFmOtEoBnZ7Na9OEh5GpKpQu4JZVOavDg8sRjOcA96w6+kzuW78WfkmhsHjaXLop+VAasyNe/OAW8eAkmehrHqRsbijK8wKM5i5l0/vE5wYOTyIkpyErZ0kr7Mm+ST/yzz/wKPaczUD+XO/5X25I9cAwPwHaBm+X5hPT93v5ok9VnlckD3dQj/pknwOtSyxx4k5ufnN9T0UAxnyGiNZqHZcHeIvmByLFGPIVKZIWmSALSIPcFpsiW5M12mIhH2YOMQwv9KyJCnFOnJrc1qx0C4jVEMAG699+6+e3fR0KQqJxrqzu5SD11nWDNzsVaVQlr2fBktAXXTWXDKq3RDnRkB08h6m3k1vGPW9JtgLb7uoUyPyqCsucn+2qqucUsCZGYRpfbRYJFUWXA2OLpjZ98z0wJlRlkUFQrB2WTklorPCAGv4DsAckLqvVd0RotIYXVXOCsDW/cud6lTlkXCpc9E/K6eDMy6s0uZzXIi6HIcGNxxUKs4FY3j71z+QRN1K1HqrJnYw647CBm+aiv2YXla6Bhbv+KvGnPw09RsYiD08EfVuf8x2bWT6Hmj5fGra5JKq+88pU5LEf9cs0JPEVNTFTM6PoDwhz5/0gY9H0IhABL70ikWpnL32vnz5V8P9JqVnSNE2lXzc9RTnxwtTpqiZXRPDOlH7Vt6rSUWNJqPgJLjGFYXjmsb1c2Pmi+Sgjwy1+SJTCg81QJZITTO6qHEWyxZHJ34uSD5qPgbgN85IPgy82bDTF2ZiCKrWYt1IcrnpTuBXTvpFN59D4HC4C70VM95aTNgCBQ712IFICyZauxREtBMRMyIqGCVtLmVSiQhs/ErJVP1APwHDVypmQCooxmzSkvAQEjSR3uFEDWDJMlGe7/flL0VCij7VIdbF/7xS3/19l8de2vvl8nsw9tfnf/08A50972kBCPpJu9gxeOogjfKfzGiTTRiXz769knvHhH3anKXh2bWgSTI9N67rAOw7hiZ8FbRrNbs9oZcj2kVhE3O72EQDtWtT/QxT28pnw+bcmkDK7BYyKFGQdCWOtIDVYXAejW6iEhT9MCYJSv5nTD+NLAQFfK5YmO1Jveh2CcqMIFCVoad/SSnLB44VaFaMf9laiET1VBQa+vD02DQ/Zh1SdwoDpc+3s+vODZ7otF/rz07fjyMZ/DoA4s/iHfz2YejBaAoZ641SxWm5Z9zhM9rs00WdFKWhyATFpYSJOGySjpzYjZPQ7dFWgkuQlIWXpkEi/Jmskfz4UhLBmxMsrVHykxJ6XwRugq33bVlsWlxaCqEPm4DySDXXx6Su5MRyVMSRVbXUdfzmFRlkT3TGXYKywM2LfcnHJVJvmittYw4twiZYRW1s1Ddpk4AcHqPnGdGQ6PRuG2gjK/2foEfbI0mRhmPDo+iANH2VERaJMZIkBvh/sxEmdZSixP6osi7393d9Va53rneef0JV2iHvXL9ZTGNPD9FlAflGYtwOnVX19T1YQxZsxa8LE0Lvbuc4cLq55eOb2/feNvK2/CPBd2T4vgLP43xx4q7g7IN/PjzFqd5qC+He9x8NW825TqwP23DQDWpczCMp27Lcf84dswdXlcG94uG5M31BzD+Hv7UQ1yrHz8M589VZD9sp7OnQtNf97xxcPvjEFsWr4TI1hrjLsalRyLNLi0B1uGUVp1YGsEybA8ImossRGLNGEbCoBeM8uUW3rvmyIIO7mk8ZLo3ReUSAVlDTZQrCgUXzQvq6KQdtiSkySOE8eO5FGe8S0qxLXXakLy0Nt7Q6tocFj0BMFKlWM5VHcBHs4DDMVsUpf7FX2xw9/3/q+1rei1ZsqvW2pHn3nrvmbbaNtiiRyCBxAQJS9ggWSC33Qz9L5jAT2HAkCEDZsxBYoTsxvIIECBACIQERjBCVrvfq6p7T8ZeDPbeEZF5zrlV5TapUunec/NERkTu2B9rf+07sigbQL92bSRhHl03AqwXWtsujo8bN5Fkb7h0XKnn193ZPjaj+tM1+fF7An6N1xUZMUJ2x7p67q3MAXP3QI2sNQQg5GImuXjv/uovndlDmlEo00zG3iV3ER0Ze5haerZnBcqKiY1vqKhBCZi9rO6m/AJoyELIqnyKwPgzd0loQ4skYNlG5hHEyBsUuI2KRcHHi5HtpZ0v/IERuh0V3gbrixVWqnfdmpoTyi65ER4JARy1osexUm8oa6fLUvsvj/Ti2eNiOqD+Y8T/DAF53CJjJhlpPE53nG+D44zpr9z57oqOl5/CwYYCOCeM1TMxr9t3ehinHj7uKKn9iEP7Xecwl0j2Vdg/hNIKG7jrDDzgMMWx7g6z4WYH49f08RV7yq4iTAQo5jd0zmA5dcaiiUaGmG28BmMSTEYzE+B0mglmmU0SUEkq+9GKJzBPuKgOeOPmHh/llaChl2ErC8pxebTfloeKIGIxWxLrrD0chqTELPhQaWBs55eYaSDcqW3Z0HUDDSQbjESzqNuEi+hbMxQ8NF4qia6IwXOv5Dooiqa9a9sGi2aMTs5ydJdrf2mwq4DeBe3eN3jvaoLLPE5/R5Ma+2vWLZmlQ9DhsnbJiUtQlHgnyev1hRlpE65NATDhRR4Z5q3iTzrUA1KK2tkhWRStn9KBgIxsO5i9+SqKfdUBM96cZOmsso51OHPA4C+PFPDDUA8uC4O0GFbF+R5sxCnIAS1V8gOMu9WDplpQGKiOy2+zh0/cD5LyEUL00Dw9mwJLJXwcdeShRK9/WpTmOfgXKYexBDtCLgMCGNP7TO58HGM1NUqH+ZK5fc719pRCEMWPy//TU3ArmaZZfNTTucicSu2ZVsvh/sfz2ez4+3hY9JfJznIeIXRRsbrXqVvlDFQgtMhoIBXp2uY7y+8nM5ox+GRrVnXOYlc6RPf9epXTh3tBaAyVOUFPR+IfNxVlk/gkReO9ITzgFm4yHn3lWN+WalmnqwuUsvlIZiPdFb8x1JM9kZQ1msnIZrBAal/nyxMGfvrh+uFyubTWsNlmxo2SfN8vvNjWZOS+l2FAkP0aJoQry1MQcBEv7/hu5/PVO/R+Uzd/kj/t/MhI7ZNGereMyL3MBFbf3SNKxnrvkW2oEndmRsKtMjsjMk3a5V1oyZ1rE0wI368ztqtEIcxowqiJjMX8DxN41ZUwaT1aksRtI5YtQI7FiYdEWD/T2/5JxrHArQfM4Xb4yvJez9sw2rLDzvx66aBpD9yYvcPYHJ9nJMwxrisFVe3A0CK1sEgcT76OC49FEWD1n7u7Dyv7ZuGqqZzdoEbL7s3hgiU9spBuNWIAgNk4vjWNXN2DYebmLOxvQPl313V/nC8RCI/MnYf3S6GTnuagx/vP54aI803j2+S+u8vwLMi5o0XEBU1GGbC/XPT0itdmJnzj7afPvDifvXtkD2e4Isy2BnoTKWtiVlgwqAH2+uJmV0OHw/vmMudVdsUVwCEx1LL0VwIhWf6xEXCPIjgA5akagw5zKHLYQ3mOqOrAFkxbjyC3rC9nHstX1gsOkZU6HdoVewgJBIO20Kzb054dmMLIMMNmaI3YvrrKX9W3XU+iCa/Ux6af6xZxbl6lAC7tqbXL+48fzGCU9zDcGzcBO/gMQL5nsTxCJKzhWhI7G9ki/tfLhSYSUYoa8BGZpghhifftARtH99A4A7P6TyaxZySAAXCxQyI2nOOU42qyJfACg5ftBizq2+nnAwmmDZ5/PsRRMDW1E3tyLbGedSCDYq6hulfYKYqXm1n3jBm0YjEWpQNW/lsAxR69UA9BEQKy1/vtVowx5yTz0Q8YQf5fYEhx9nlOVQIRAJICcQzY8EpfHiMmvy431Hh6bAh1iHe+5S+n2F5Bzdppf+KLG22WQypmCOCStZAqnIbwch2t+zmO9xWMdrVDggiCzLhYvcs+OCPTrDpuxhqJNsHJ+JZV1cY+t4VTWMY4QeXGcvxAkZFmRVfJQIhobAyb0joSCrz2am51yoYzlPFoz+PKMuL16ygvsw2QqnyLCnaDqK9UGb8BYgCkC+LGJuMGNmFja4TMo9FTs9yLLGSmDrp6+KAcCXBa39F5bQFIdEiUdbgaD1XEgmokdaEV0US5DSWSOc1npCZVdnF1UQn4A4lgqpTJhNuisBjNJI/4ayzcpLVGgZYRYx7llcmnr96pQjTYjKS87/IXv152vevaofcGbvYE+3nYS+YfA6TM6Nrh3ncza43NIGsFYl+FCpc4IObiCCIu3jpDJBQYk2fcd5RslMw2rRruwUl1cz45znu5gnnfrpizOpznMQgAfT53Pvxw+DPSkjuqsUY7MT5J/YFePIh+xAx5aVayo3ZcQ63zWXTn2W7i8y+7OaI12GH8eW7Pu71M/94gGXAyvrfqj5+67oaXaC0tcNz2obbjKCduR7t7SbLhtlxf93EkgjTLaIq5GwlSc77Guv+eIj/bIi4WxrrVFqxNKfgZ+qMmoa7v4US9Y39qZksrqAe7cYecjlc/KtGs/OFtHKvI1kWJMlLHghwRVKeGdrEWNSgpmGGDGoxty3bXNmPpAGi0p/c9WWO2+wRNHiBmLPN4ndk02KvXk+qYaRHF569DIXKkSJ9S0Acs1JQTYbhrVyKeRuatiLrQBjNGrAVJ4waj7d4jl6GCs53qXZuxkdZglEw0a2jvsL1ih1FyGQnK4K6O3dQAyhVtaZ1y7EK/em+Qpebelb1hVEiux+dMBdhZJaTd91FOWgFGFxdneRCGt+C47RMxUzlAYr+pQ2mO8VKk8j2qovKmRvzgxSzXZ/KRcaenEzIsoSM+MJS4Ylinq4hsgQ7KzL+9WWuVwQKRcYR0v3QJ/5+uBEo4LYm3d/4WRMrPcf/zwZEHp0Mxtvyijnty3A+WW+80saNCzTp69ZRsN3srq2z95fwgrstJDfr2/ZSRkYpchBNH4KaqQ+Mb12CdKI3tzhVc4+7XH4wfwbwoiR6QsqRNUvQrWuRkI+V9LamcGjQJcDNgb2TcF3XRNkAt+JV8NhihMGpCKvhF+vllhpFkRYtkAYKmyj17sD25ISMleuBiI5I5hRnjtjmaCYspZSOVM8I1nAQcRmst3DeRuUd7CuEalZXdfY9eWdxWDu+E09D487h8vOilwd3f7dp2mOH95g0tWKc8/VqgwpXqe3dEzAplpAl0eo/agZGF56n5e4SSSxqVngE3oferDeMyN2Jy0jq9oXufPG8nism0/jiYZcH1XuezZFs+PEZTaVt3GdbnMOtH11jFqsflLCsA43T/7eOCfyWzcMHOvXvuz3nFDuo6H7ta8iMfZXvAwZdyyeI4YYcnLAnHSG51O+Ev1eg//xo7P9I9NFJOjoY6F27khQUR0yFJpTmrch5GsReSW+RIVKi71f1+327LPGks8d0csz1sdbKAbMp7nG1Y9uMN9wWrLn5yGChmrGWEVX3k4iQcvqUTuX7yGuMsogsgN9iWKGZ0O0ZUmYsZcFvyaGUE6TADOrGBAPfGRl4b9JpJ1F4MejwYiCdYSq74i++ApcOIO0mTQVQ2pDisjWR1gK/AuNCejY9ORoZ5YTYxImFmHT1Fa7gaE1LsT5ct0nYqprAbudF6or+K1tFZ4lLWW2jWkf/oJmNrANS7FPnqohHS1Xu/6p0ZqnIQCVl4xjrZUKVLAdIlhvSR1HvV1ZfTAMq6R+F8B2anuOMeHCz0kzkWP/eoJULH4YRLolUKuy/3o/gIbjjCLSGqgKn8fLl91dhPhLs86LCS0dEVmDWC3f0R44tr7Ra/fj5M3aHZ3U6mjIPDNi5zOG9CrfdPqEqfIq7e4Ld3efGMd45hXLpXNujtQd644hyVCz35oZn16p9wqxGeIuYqSIZc3ssIO8No1FEQTUKjn+fsnQ9159JCRl6zILj0Xyaza20rukp2UG7ZW3N+/WRKhSP9xHU3RvIzN/xEgePXaqw3+qPTEf0yWiM3OzSXAkk8PbXe3zfHq7v7C7U5XuRbN3gP5DL+kZKRPSIppzYuRIGx0MEiuMoTRdR2u5qkieRsZOJG0qpTTKBwLjI6UYXpbcyQQWNAF42VBRNL3rbmyk6aOax3J/erzCATG0C2bYvt6N2Q0xDUgU5vMv4E1+2K5xepWb/wemHb1XZd+wsVVfTSXN/VpU5Q6gY32wD23nfvwo4qK+q5n0W3of/roMlR6QwZO7E2nE2jrM5SPzCXOB3jh/CcaoYGh6JfpHerIw/sjJg1fMesxrVO90thgdji1Z8Wfoi7pH9XfQ7jZPyat/G+yp9PwZJvU2JDI4DnJvb20ZIeMcqzPHuEt4xsxi8MGPhZrnVPhoBfQ27w+OWe8u9jny1KtTBOTJoMCnhBECoRC8i0HBCyO5tHD8rvy6YF0/fyn2FSaciSfMuhAFVQbtqZQ07Q67sD5B0rqn3g+Ou0JLITSlpj9bWGOwJyRYo+eal8KpvZFuhwPNIsWzwH8zrUbKO7u3Vnh9PV3bvv9Hbd3eE9EgIJ7y2jYCWNALVjKRMLiMWUbbzTxpNSkN0uw9BcO+p0MdzER6Ll8YO0ZQjAm1nUssi+grCMVg72E6FG6oBFfGqKU+mbp3du3ukedTq1JzLMiwC6W2TiSO5dXXszAy4gutzcDYIaQ6S7wYJhdHRHl2S6unaTNzp56b1HS9lNuxhgsUYrpWEhzgUm+QToEKt1VfqVKqwwb/P8qfpdH6LCy6kCyYQ+g+qPb+TMRIyDd/cKy59jjane/HC6psp/+LTK3fEQJc04aYPVjv8fJXpwCpJJ6pitoQ9ypRSCauG6TnKpa3xcyaN1PVKgVhPnjds+5zrFO79tW9zaCo/+ikVmrKw53sgaJIPSsGKIt2ebNBpjh1m28L4YMEvXjsJy+U0HonkfcOR3VKQ723hE5CsAwDSgo+xYpby7R3hGYaVRpPvh/IMdn+yqu4q+DW5+FuFv7cyIK1+dqIK2bds8EjsYgbBbRKgUT0gcVPDucvT9u++eHf2J2mUOu2T3uexmr2jv4aYRO59tqxbrIA50YaiZ+RRHoTSaG3KlMmfRysclTa0qMOikIhCZJZLxFbG0ZtZA9z3S2ZRhJS51qTcYFemMNJDbtkEb2V89olmEAbCQxu5msTTzjRBwlbv3Zz53w8dG23370A36sOHjE7/qgGN3956J6rDwanf3LoewV/Zds9btGqaixmJ3ZRLDui0TnkjQLRRZH4rzqpbx8MWj5XEmoAg6XO6/R13JXDgTJXTPAHzkyP2cS1GMu7r2jUp4J0bMgkH7m48L9jqMiaI7HUaL0l0W4YlAbFIe8rNdOznaAwb7KARGi8MTA0kYmvv85hGSvrmG+XL+8DM4/sqOPQuVT4ExGBmmrlMUBV0ivr7yQj8pYO4aKyLMTOkXoaSeFa9UhZBLj36I2czxNX3jIV0LqlLBq8VPFS8ZKOkARheFWEvq8sAi/mlvbeng8qdY9XV6b88/oOTVMsiJff/dN+7IUm8NILub97apS13oSaWuiCJ8iTiMKEYfRrHkxNae4J5M1xjSySHTZfOM4tzZAxky6NWjfOgkhUYzsyt2mzqRORQNk2Cbkd67wS7cGCibWeeO9IM5yUtrjTCzq20mbBApR7+65NxAM3RuL7s/PV3Q968u234FuG2Xj92xo4HNCXo3uWEXvxpb5lkdCCS5Xd0d1W3P3aPg8jMbXeHz63Kni45qE51bX2Gqjbz6NS0VmSSnixC9dXKJsoybSTLrE00T29BI9tFHNeq6lX5xgTzDRYt7ylr5yafiU+G9mxumh8ZRGVAbW3RCQUWARknrj9VP8kSLF2ySNBrKFMS4ext2zaqPuO9D9R5C3ISXhAoT4kEQHNRgI8Y2z4PqqNy7Hukv5Fq9fcYLd/XiCuE1Ha/CDIr88jBHNmATXo5QMha+fxtcDOAZ1GC6C2iwLy6EVRd2zky0HN8JpNf81gKg9Sw1nilklVDW90a2bNrLjn5Fd6DBDJFPEJzNBHPiQsQZHJk4FLLs8N0rqvdkYyQBMLMGBuLYIZKsej67/FkbgEqhAGBR+LTbTmBTG3ticHNdZ3DBIRX7YpckJ0GVPEWSu4G7QSNPoovA9iR2dNF7lS+LVLbXytodbXd9Ie+xzwvNBGudPsQQsbHpY4/eDFWNUe7fsWUkV/iieqT1NTl3uOSSW4kGHSNbj2/F3J1ps8yLgvAiY0H0pbRwcHaO1YsHAIukyMbMPHTfjRQdclnqvXRenp9ig4yNGX3VHb2jxZIM2imXmplF00KjXRpJULt3kY6O3nfBwQiDMwTt0zWwXaFiRQT5vqeNNnK6HCSv+0sCxE5H75Do6BWVWQEU+e6rFA4SH8uCDsKdMB0V2h4+Ts/3GrhF8YIJFBRJ1bYzm82wSoWmgD0MPjkRcK//s01nRcFkhRFMACFvnZl+AScUBdw8ccEcxhKiC/2YABf0yo/jnK4vdS6tk1kY69r19XT56SzdwY1PKZGL1Bg/9dDjVtzGaAjfO2IyvkxpYFbnqyTH8skEIhic3Y30TF5s0aArov0RzQ4A0Ul42CaIotsDlT0t7QH6nw9fpNH4Sg/uYVkJcjD3VlFZwZ1PKESoLENzR4YE3H/06Bo6djmofCu/1ZiMBGF3XIT7Vgk1N3qC1G9qwAcbrFb/CZ3/doR719a1C3TBvUccBkGo7+qxHTscyAILyaoRxbp9PSfBoIHJJFj6gzTjusY04uyqvmI1yABb09QhA+WMHy8GANuGsMfMaCGTa4AeDsr8rkfEcxYHIRvbFR3wbdu6962h71exCRRah3eFF8LdO7GT1TciX+0kTU/NvqKsFOmyVO/R/g7BlSSoDy/EielKGh9JGuYtRz/GhbCGRxKCo7wc2SPj8JoHiZNUxmogzbsAbwUducygv4Go5MfUOjIWUa/hPzwNMUYqVj3+V5HNLfjZNLX4eFbmvEXfdpZXmWWW+tgW/CxXHi2uPxdbOhq5iE9KVBjQS9t8dHiDWx3U25puR/nKWKGvIEsBBI58zhhRTFOfURqfj1av5bUwhbMBvTNaWyh0hfJz3AWwykD01ExDag5HWd51ZMdmk8aH90yK5LzCEDzpj2RvGe2abxZDxxsDhXcxeI4Bq8I0EeNe3sKcBtAjrePQM6omBuzs4+fxtaKvGqFWgTcZdOpUy+h8GFz2xdf2sr9Am0QJhoDWRWpPCy53K0IFgWVL5mVzbWV/GTKcLahwAp5EB+jNLBIspkIBgEuYVwj81M+IC1qzBoNMbdsIN8nM/GruuUEVIUEwi/23Ft7O4PbJ2Rzd2KRuza54Ndt63xtaHflOR/drVOBcFcY1Kj0wbFQdeu+jhUqsu0X11+gMlG9dWncvSbyDlNBVumvuYUU5J33XlWRVDEV15u2ouI0feoVfxaRtKLJKFrCiDeuzRjj1Xf4TFoEYyF18Yf5VZSQt96ICKbTcdhAnGUPKqbYAkW8wT8dJOf1TvMbIPbwdNw+JgMrRUqvIOjsvTkNqUYElBbh8qx+pSlkYCMjIFkwwuArz7CX9u7a2MBpZzCclWIw3LwIwa8OLQIaJ6ST3rmG8Kwrs9AB9E/9M6TMcVguvYWqmR8T+FAh8WibnD7XemuI6by6xefRFgKcWGB2WHhb0yEccFCBidFyLkARmwPkstZlGxpxXdhstABvDrNcdghgPOgZH3iXPuwmKn3Nt+y7ySlww9dn+sPhjruSOeMjQyyVLYOZuCQRT3QhXH4io3ZZjYjMLWg3LqspAN7esw9x2ttY6OiQX3Nm7m6mxkaV0LBJiZ2/TLjaFxAne7a7e1TtbbG7fBbKpykw7Xdnhmx1XAKumIgmyNqqqlUBS1R/oFLRDFhpxE2iJ/+JgtM4CN9EzMcrvUSBM2nHDGmNtwuLXEgK4yK3UWU+/Jn6XvtjpJInQ9KK7oQ55KNwHAiAGR65poPDrxvnJ2B+G7TwN+1QzdY8+cysKrs0PWXe/aVr+7NeMIy4zhZ9oaV97UBooxBWpOPHoCZuM2KzYtxopidbRAFbYohb9UHP3JisZ72JtbFgPBZAur3XOOWQ3E6P8ReIZMkSjneBRy6s3eP9sjrKS9Lr2mlaJ/yxKvpQEzMtHMxAmwKK2IG4BlGPWhJnnaDxu1DXMkyI5yyhnblex5oQcQdjPQGOsYM1FxVboV1+Etj3a5q2wrTgeVvEnO9gswUsiZBGAAy5py7G1mUIS865J97Syo5BwcOiIgRQZXslGkmitGRmGWG63VyOhXuSqYQ7CSRis0k1IMrsuSZKet41yk+CRhZd6hLvDoxKG9t1N2AWH/LojKtWnWR8WBH12rlkOoXs8CjIb4GlQRZKGKXzUOc9p8E+QBIHtZKBhIihIMITHwMSVIOaRza2OU778PhS67CXG4WGLxzqhfrDN51OC4ZoCZnlU62cESg8EaM52KE1a/1Jf4qTb+fRSrBz5/anIH5MhTpLgdmJf6iTE4NE3oc2na8TqkjD5qOeV8YiP9XoNzjQFltrwPo2mVwNvPYccp9MAwKF1ppa2gIeZE0APeDmNXkpQB6kWO8F0RRCIwjagkwZZVGxnCY/gaBnURSrKOz7YqxVykQRbVYXU2XskXwBReOioSjsy9DVTHQBUOhW5ZITfXj5AnzLL5mvNt5+aR4AuoVi0YQplZF4A3eqV820o6/vxdVeDTnXkwLj/JNe2GeTZ7yBjByn3HuUXuIiXZLhAMeVDxtCw4sIiDY5BUoUBkKB5qGzRF9lsMzPDiKdBU/N6XtC0oL0GFiuk0djYGu1i7aM+BnJlYgbzhe/YzUIgZBSYJO+N6ALgXY3or1cz230HN/k1sgTJ0MkhsA84XaF0shIaleEqKaVXCw2M7ke5D6nGH/hybRTClza9Y3GXaQSEL1dSnsrmj8OrnF9ZpTgdHIveu0oTL4AUH+MPgi4Wthw8d9itc3l0dc9oJE9OMsTYOCErgB6V9jCyBDhnWwQdlmyd/Mo1h6UkZGEySRf3TioXX+JnXly8byljioAPhvzN02zxwfi92ay68yo24tcB40QURgN7wFpcvj4AKwQsEaceLG7yBt/Id5T8vA1MQwV9BODUhsw5LS7pNHrnTpExpYgOK1qXnWskrcSeiKaUvU70BT/bsku3VZRf1stPZWfVioo9n2SDCppXKeUrj74pwJ/UFbE6UDLirjAfLZmMpu6ZSSgPBPCtoFo/0FGPbuSj7umPro2V0pM7FvoyCYkZkIiSAw+yAHLdygSJMRzZQMlTXQ6E1iKQAFRrtrXWyIZeHdTI4Y1lwEXNLmYirL9ay7LGuQtBsOYRxtCliMKOsJ7rtTc3C+yC7L5L3btMoD3BvbXten3htrmEBipDo5khLVWgPmt1BMVMHDB5BQDmKeyIivkSOoyAyXMtgWmOmLYCZAIocDhlweyTLkfv3XV7B+9Lfbz0rkdhvyqPl2WIUWSRy0uDwqqZlkWcbLrMZORJzRN7DmAITnmKSmZoiK2keK4nznW/gQ+Sahb0vFjwes8kdKvn/qlcpa2daXtZ+8PLgD0NHcODo8GhFS8OtGBzwZ3ja/vAO6a8RPNpMeyJhWYQxeLZWfhOPRMA0MueCzWxKRKQCCGQbqUXYexDkIymRAxpcF7OAl/csqdb5XoVObHPcYxBmJm5Yp/biFoREA0NyhYcq3vDI8xIsnMJmBGZjH4XPcATz/k7CHqiQDH6qgUXsCaAVl1VH10lDNZP7t/5dgLRI+uNz20UtDuQ4+7B7BAhbaHqwWidghyetohRchc2e5bvcf4aZTZLpm3cGgMFhRlg7Oidr1tvW39Hb6K9tv3l0rvtv/jy9cdtf7EO4J22C8xtd+tPfXNolw8tI1QTtq+2ICb1HR6aQZNfM68l4nDDOHJJcI6KzARa6PLCXrjq2EoKDXytEc47d8/5Q3ILEDfsqalgATCZok/is/G6y2Htctn3l0sz7f60vbvKr33fjPLu2AA046Xx9fr6tL3bdwcgU/ceJ8+1R3Gn6DXD5bzO8KD0YmfnsKV8x8H6QUnVqP97SzTzmC0W1djbGXuD9Ktsfi5oEDV8X0ZMtKexIsk1iuDMYz9UtTHIWoD4KZuBYWTnp6YzJnzkmK2Q9JSOwirYMiQwcpQkTFTtjKi0ciR6gvuc9SWiAEQUFy6hvo0MsSDXiXStIaaLG3TBMFZHwAaB3OWCtXah4NcAhKiI+g05cEwbEdvM0YAb1Xey6qbmGpuxGV9fzcBkZNrBToB4us49XzsztGJM6yRdaGqpbqf+RBHu/sQ2gW91MasjdaQ50ECzUPnDoX9Z922+he4r/DP+1EZUoIY9Y+5QO7zuGThvBVlFy6aKNWJzFcKjo/YziKf0JNqIWy/Nxm54hY6EtD/g9iqvTQixMc62BpzHWlOJDnyj3qNDUU9kswsYFYN6d0STJgC7XsMwtIbGZmatGSL8js3MIncjO5VC3L9x89ftlXSRpsvX/o5+gb2QauwA5OqCy73vnbaaijVJ9r13ahMdDsjh0UE8YoorlVlAdjMN1XvdmqEUoF6sl9NvHP715nxbRTeDROJsjIKWg5SDgi+8RKMAo667Gsxgfdfl6+frh9fNLsmd311cu7/g0rBtm7t/vL4C9nF/fX56fn19NRhLLQu8wD1aZLXBoBeJK5QWD0bR7sz8XPHQ/Ps9+/GT13p/6SNniKN+TXdcqv611euvY/9Rlsldcj7A0g+uXM6RYNbpjQFO1jpvDtUY4Us3Zx32dsC7w97CBfn5VK81RVGBjgvfH28z/roMln9NDyTJLcoBAr33Bri4tuGyCOIciTzKClP5yXjOydK7/Sl/7enoXBYOhJ3FYHBhwUoQnYMvLW9kSLg7m8Z1e+P1GsEd/YQCRyx/sOZhtVX9aL9Dz1oIZn2BmlS0PmKoF1jf5pdHH8Vit0d/NoOVibpMKaupBY7fIMgaQKpvZmCLismCwxg1Liz6TtIZBCcRErb20mm7XRwWWUzP6JtfrxsbPZuWm+gmudh3uZTBxkGtIdx6vyI7b4fh5HLtLq96viNJdNEL56HNyMsbjCkO6ommDtaWzuwsfi6v2ohQyYH37hFRbpcNff+5r77+eN33/fX63ik0AtKlmV9fveuygdy79+tVzS7ffPPN+/ffXvcPbbO9u6AWPDoy+pjmc5zbcVLzPYa1ZkP625p+cmsBnAh0efX3eVNp34syOKj2tKWEVVSqx4ACk0cwzczl5pVz30INGeYhGQ/R2KdrRQBHFGMM60drI9eiMGnvJAqN7z4aZ92Q3IHH+8YSsyhhlgogzhR13MaRvi+hcwl7QL7z0YISEEZ+MnOSplKx4y4juzwSvbfixUTmsM6+v0eRlp6PW1WRcHjjBGAqvsjL7M0BkPXxF2xIQHaHC2z1zNFWC2aOdE+K18YmdDUwHJR9IqH5hCur35CT2XRYy7u25aWfLr8hvEEMt7K82NFjGb8E3gwdcTtZCuOyRZgEGhzJBDvEqDNkCperNZiZ2c5M/zVPCW8g3a9sEYyUtBg/s3WTXbR1bSaA/YqX3tz7k1tV4JH1CLpDK401op4DMg6jwCg4OoAerjv1JpDDa0ZUVgPC6Fs8MfE2fG5f7obiXR535bhL9+XhyQdYjwXQL5cLTL53Qt99+Ha7PH/91Tt/vT6x9f1127YOvHR9/e7yvF2+218+fuyX7bLv/pOf/nFr7MLlwqfnr6NtIAV3C1OotXaVq45CzF+SKihGkUTuiYVKajMYJBhKneuH2tzd5R7TkW/+qnl6Mm+n9n3q+DTKl0zZo0524J7Hkdf43E9ePgYJokDKhnHNCUACtvUr02KbpDLvjw7yqICnGO0GGznN5MT+HynX668axXjRPSJizOU6PouI7pLR3xhukUOqom30ivIe7EWkjBEiP9SKSGuAlm7WGciRv7aD1TO+y+4RKzL+HLrx8G0obPFy7Xg6FOJTBlYOjJZXTC8xtOzkrRoRmW0AJEhuZllzycKdlndyEKGnPiDCEKBh/Xa80lsaDfLSAYAx6VvbJdn98fNPq8/DCVQrCx59R4OOETtng7WwF0QC1p5bLJPFyGQms75/bGyedjdJViOoinOJ/TAAoOj6nqmbvz7pvRM72nt7crbL6wvDTRa6ngiZwfrI/AnswrvBKcjo6s1T2xXQ0IwZ+1G7k6V/JBhnpKAyjHm++vNJJ/vNZ/mX/Pt53+9KWhKS9/4SMVlfvXt+/fjy8fpissvz0+t1f3q6uPHbjx/b0+Xbl/3bj9cLn3/he9//hT/7SyR/67d+8/f/4F/96O/85o9//Hv/+T/997ITtO97RONF4uOM6AhqTov2/vt9dN0SHJKJv0VhKy8bHHB9jI617j7nCi1vljc6Xrctlz452t1P3phPJFsNA789UGVQhKQRj7NuVtQ7rt/f9joCmWCVE1hVqpAQETcpSNoTf4udXvPlwt9z9p3EzG1hBIFOWjNEK+ehmgMo1H5tefGG0vrJSya6EMFW4avwwFszRTbk5Rh2oBkPVdG6bhUL5FrwKRqZKR2xT0dY7v67Xp91m5f09vPeuO7SoQPTQzjeTN7Ki+AgGyMuAj1Sp5lHT7UsAd29ta0CoShaSEOabTREV1QdFrDrZXNYB7WRcNNurzJsaOYe59KBwJSpLBajUc5FiIDRgMj3tO5AkmamDBws6F3D2GpkJvlVXD2PlJdWHhkA3C1/Hhv2SV5Tji8BsBbOSWztme2ZF/r+Atr7l1e07cP1CthXv/DLP/ztH/3KL//gt3/4o7/w83/+13/jr7x8xN/7+39327b/9l//yx/+4f/4oz/6ydP2vO/Z50BrVHqhgVOJQ2TlCBEL58OinjShJTriPut5IJ/mU1lGY7GhwUxXfTMYvBfEMeLsDAf1Ob9+k9By66K89fW9zbIjeG4JuA4zG0PVWz/PnOab15shH8f7UYohl/N9Yi6n0SQhdO5l8+fLGVrsAi8Mhlv2e/ZtONrEk1vJGgFVqQLnqCEeHjFqWSNJyiRHIieT8lukfiT0nItyaDuWl1t41lmS2+jLY2TV0R9GXpRO9oIToqYSkGXQ120Mlrs6jRf1ceJFqBPKI2JWxsKqQGRf4NEQDosTGKcrGNpYXG3dCSUDClXT/V8fSbZHVuA2GL9Vhkh+YXuGO+GWkWYWtsLeX/OGzCvJFW9sACyyAY1yCt69b0p+mqa3R6S4ix92bc6vgAsA12vb3+/u4jeAW2SXkGXWObpXlf91WS5ZF7ZStVDCEyiYpXZPVfdrqAnzVDCD4+eX586ed5T1gsqUOSopQ/0ZYWHB6LnRzJ1szz/97vXSnn7xz/3Kn/n+937tV//6b/z63/zVv/rXfu1v/Oq37/E///f//b3f/QP/7ut/9i9//A//wT/63d//F3/87f958e+M/vqyP1/eae9hTcvo7mwWpcUeVRfrsZCxaRXI4XWeH2Iayya8xaYHupi27ORQQ0XVgI+0FvjnghvIFsx31GDiODy3YvKe8rLO825myug4d6w0PCPRW/ktg5+Lh/dfGuuUCnY6nGPVQYGuU4ZkTn6h46klLFrqYEyTQy1i9XZdkoBeETtJhxnGV63dVtfrfEpF6VPKkLIav0MmGY6VuDMg6i3VRKEqLa9sNJAMYTF5NAPvFhnIiyM4oXuve5YFhuxcZlJ/QwY1THogU8p4UV8zKp0fENGjGmaOkA3wWBj0mrt0YgABzZzqiK1kUIz7rP7nq3xoRN3f0m1InlUQkdT2BN/hTjlhZgTg4nO1xoqOT6oMzqhy3GKbaAAj9qvtHbBOOOgSLcAih75x+t5e3D6YwB3b3p769mF7oe9h7XSY0ygFIBXlMoqUpSj8Ey7ICmF3iK6roNZUd9bWQMp23uuxSTYRLH4hCOfBxrxjaqGCUm+sm8GdG1NL0k57uvzgBz/423/rh9//3vd/53d+5y/+5b/09M1Xv/Ta/sO/+fd/8M9//3/9uz/8x//kn/7rf/sf3Zthu0I7vgW+69DXz8/vXz48b08frtenIj0KHfLeu6J00iPR3IIhUxB8dsM+6tE47skN7TyEeTVw3cXHsGbeIDZ36C/j0aWHJrNYbrjVSu4/+s1s2tNyVvV2rquY4/pJ6cKfePojA/x02c1CbvuR35n8wpqLeo1VCXMaPcguNoNn5tuU3YbHa3mLMWzUYu6Qu4+uRxMxkO/CszHaGauSQZBZ2rWsg2UQ28JKgS/sIFJw6s4lbsw846/LJiYBWUP347kbXz6ksM8bVHLnjvg4ppUnhJw1xBqSSFpiaVqinkqGAdVbtdjIDOk8Si8U4Vl9NNSU89o/4xLx/wCNlGYT5KuA1AAAAABJRU5ErkJgg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2057" name="Picture 9" descr="C:\Users\RAAHUL VARMAN\Desktop\download.png"/>
          <p:cNvPicPr>
            <a:picLocks noChangeAspect="1" noChangeArrowheads="1"/>
          </p:cNvPicPr>
          <p:nvPr/>
        </p:nvPicPr>
        <p:blipFill>
          <a:blip r:embed="rId43"/>
          <a:srcRect/>
          <a:stretch>
            <a:fillRect/>
          </a:stretch>
        </p:blipFill>
        <p:spPr bwMode="auto">
          <a:xfrm>
            <a:off x="16333075" y="33852761"/>
            <a:ext cx="1717183" cy="2289577"/>
          </a:xfrm>
          <a:prstGeom prst="rect">
            <a:avLst/>
          </a:prstGeom>
          <a:noFill/>
        </p:spPr>
      </p:pic>
      <p:sp>
        <p:nvSpPr>
          <p:cNvPr id="91" name="Right Arrow 90"/>
          <p:cNvSpPr/>
          <p:nvPr/>
        </p:nvSpPr>
        <p:spPr>
          <a:xfrm>
            <a:off x="18445655" y="34967917"/>
            <a:ext cx="599090" cy="47296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ight Arrow 91"/>
          <p:cNvSpPr/>
          <p:nvPr/>
        </p:nvSpPr>
        <p:spPr>
          <a:xfrm>
            <a:off x="24657269" y="34999448"/>
            <a:ext cx="693683" cy="5675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8" name="Picture 10" descr="C:\Users\RAAHUL VARMAN\Desktop\Untitled.png"/>
          <p:cNvPicPr>
            <a:picLocks noChangeAspect="1" noChangeArrowheads="1"/>
          </p:cNvPicPr>
          <p:nvPr/>
        </p:nvPicPr>
        <p:blipFill>
          <a:blip r:embed="rId44"/>
          <a:srcRect/>
          <a:stretch>
            <a:fillRect/>
          </a:stretch>
        </p:blipFill>
        <p:spPr bwMode="auto">
          <a:xfrm>
            <a:off x="25829532" y="34235571"/>
            <a:ext cx="2674938" cy="579438"/>
          </a:xfrm>
          <a:prstGeom prst="rect">
            <a:avLst/>
          </a:prstGeom>
          <a:noFill/>
        </p:spPr>
      </p:pic>
      <p:sp>
        <p:nvSpPr>
          <p:cNvPr id="2062" name="AutoShape 14" descr="Sound Wave png images | PNGWin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2063" name="Picture 15" descr="C:\Users\RAAHUL VARMAN\Downloads\pngfind.com-blue-wave-png-1989412.png"/>
          <p:cNvPicPr>
            <a:picLocks noChangeAspect="1" noChangeArrowheads="1"/>
          </p:cNvPicPr>
          <p:nvPr/>
        </p:nvPicPr>
        <p:blipFill>
          <a:blip r:embed="rId45"/>
          <a:srcRect/>
          <a:stretch>
            <a:fillRect/>
          </a:stretch>
        </p:blipFill>
        <p:spPr bwMode="auto">
          <a:xfrm>
            <a:off x="25603200" y="34731047"/>
            <a:ext cx="3354070" cy="1708111"/>
          </a:xfrm>
          <a:prstGeom prst="rect">
            <a:avLst/>
          </a:prstGeom>
          <a:noFill/>
        </p:spPr>
      </p:pic>
    </p:spTree>
    <p:extLst>
      <p:ext uri="{BB962C8B-B14F-4D97-AF65-F5344CB8AC3E}">
        <p14:creationId xmlns="" xmlns:p14="http://schemas.microsoft.com/office/powerpoint/2010/main" val="53928663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B0B5F47233843042880735E18FAA59BE" ma:contentTypeVersion="2" ma:contentTypeDescription="Create a new document." ma:contentTypeScope="" ma:versionID="13eaac3c468bfd56fd5a076065d1d2dd">
  <xsd:schema xmlns:xsd="http://www.w3.org/2001/XMLSchema" xmlns:xs="http://www.w3.org/2001/XMLSchema" xmlns:p="http://schemas.microsoft.com/office/2006/metadata/properties" xmlns:ns2="1a1e5d50-b72e-4320-85cd-2c2e09c62374" targetNamespace="http://schemas.microsoft.com/office/2006/metadata/properties" ma:root="true" ma:fieldsID="6bc13f7fbf386c38a4a11010a54e8e15" ns2:_="">
    <xsd:import namespace="1a1e5d50-b72e-4320-85cd-2c2e09c62374"/>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a1e5d50-b72e-4320-85cd-2c2e09c6237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E204F40-53ED-455E-AEBC-50E9CB6A6F88}">
  <ds:schemaRefs>
    <ds:schemaRef ds:uri="http://schemas.microsoft.com/sharepoint/v3/contenttype/forms"/>
  </ds:schemaRefs>
</ds:datastoreItem>
</file>

<file path=customXml/itemProps2.xml><?xml version="1.0" encoding="utf-8"?>
<ds:datastoreItem xmlns:ds="http://schemas.openxmlformats.org/officeDocument/2006/customXml" ds:itemID="{0F9E99C7-0682-48D1-AEBB-8C4D30A80DB3}">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B04FE422-37AB-4004-A37E-A48917C5764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a1e5d50-b72e-4320-85cd-2c2e09c6237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office theme</Template>
  <TotalTime>1631</TotalTime>
  <Words>1496</Words>
  <Application>Microsoft Office PowerPoint</Application>
  <PresentationFormat>Custom</PresentationFormat>
  <Paragraphs>143</Paragraphs>
  <Slides>1</Slides>
  <Notes>1</Notes>
  <HiddenSlides>0</HiddenSlides>
  <MMClips>0</MMClips>
  <ScaleCrop>false</ScaleCrop>
  <HeadingPairs>
    <vt:vector size="4" baseType="variant">
      <vt:variant>
        <vt:lpstr>Theme</vt:lpstr>
      </vt:variant>
      <vt:variant>
        <vt:i4>1</vt:i4>
      </vt:variant>
      <vt:variant>
        <vt:lpstr>Slide Titles</vt:lpstr>
      </vt:variant>
      <vt:variant>
        <vt:i4>1</vt:i4>
      </vt:variant>
    </vt:vector>
  </HeadingPairs>
  <TitlesOfParts>
    <vt:vector size="2" baseType="lpstr">
      <vt:lpstr>Office Theme</vt:lpstr>
      <vt:lpstr>Slide 1</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Aravindh Mahendran</dc:creator>
  <cp:lastModifiedBy>RAAHUL VARMAN</cp:lastModifiedBy>
  <cp:revision>131</cp:revision>
  <dcterms:created xsi:type="dcterms:W3CDTF">2016-09-20T18:32:57Z</dcterms:created>
  <dcterms:modified xsi:type="dcterms:W3CDTF">2022-07-05T21:09:16Z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0x010100B0B5F47233843042880735E18FAA59BE</vt:lpwstr>
  </property>
</Properties>
</file>